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Nuni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cvn"/>
  <p:cmAuthor clrIdx="1" id="1" initials="" lastIdx="1" name="Xian Zhang"/>
  <p:cmAuthor clrIdx="2" id="2" initials="" lastIdx="1" name="Chanasak Mahankara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Nunito-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Nunito-italic.fntdata"/><Relationship Id="rId14" Type="http://schemas.openxmlformats.org/officeDocument/2006/relationships/slide" Target="slides/slide8.xml"/><Relationship Id="rId36" Type="http://schemas.openxmlformats.org/officeDocument/2006/relationships/font" Target="fonts/Nuni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Nunito-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12-11T01:33:13.526">
    <p:pos x="239" y="661"/>
    <p:text>where is the name stored tho?</p:text>
  </p:cm>
  <p:cm authorId="1" idx="1" dt="2019-12-11T01:33:13.526">
    <p:pos x="239" y="661"/>
    <p:text>in the program but not in database rn, the only reason i made it is just in case in the *future* it will be used as a game for kids...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19-12-11T09:51:31.947">
    <p:pos x="348" y="1641"/>
    <p:text>@Winn do you want to include these even though its a little extra?</p:text>
  </p:cm>
  <p:cm authorId="2" idx="1" dt="2019-12-11T09:51:31.947">
    <p:pos x="348" y="1641"/>
    <p:text>definitely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19-12-11T01:56:32.576">
    <p:pos x="6000" y="0"/>
    <p:text>lmao at the job titles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6c446e444e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c446e444e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a video and chosen ID will be recorded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c446e444e_2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c446e444e_2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clicks on + sign to add ants.</a:t>
            </a:r>
            <a:endParaRPr/>
          </a:p>
          <a:p>
            <a:pPr indent="0" lvl="0" marL="0" rtl="0" algn="l">
              <a:spcBef>
                <a:spcPts val="0"/>
              </a:spcBef>
              <a:spcAft>
                <a:spcPts val="0"/>
              </a:spcAft>
              <a:buNone/>
            </a:pPr>
            <a:r>
              <a:rPr lang="en"/>
              <a:t>Click on one antID then use mouse to click on the displayed frame to mark the coordinate for one ant. If user clicks multiple times for one ant, only the last click coordinates are saved.</a:t>
            </a:r>
            <a:endParaRPr/>
          </a:p>
          <a:p>
            <a:pPr indent="0" lvl="0" marL="0" rtl="0" algn="l">
              <a:spcBef>
                <a:spcPts val="0"/>
              </a:spcBef>
              <a:spcAft>
                <a:spcPts val="0"/>
              </a:spcAft>
              <a:buNone/>
            </a:pPr>
            <a:r>
              <a:rPr lang="en"/>
              <a:t>When labelling, the previous neighbouring frame will be overlayed with current frame, but at lower opacity.</a:t>
            </a:r>
            <a:endParaRPr/>
          </a:p>
          <a:p>
            <a:pPr indent="0" lvl="0" marL="0" rtl="0" algn="l">
              <a:spcBef>
                <a:spcPts val="0"/>
              </a:spcBef>
              <a:spcAft>
                <a:spcPts val="0"/>
              </a:spcAft>
              <a:buNone/>
            </a:pPr>
            <a:r>
              <a:rPr lang="en"/>
              <a:t>If an ant leaves the frame, click on the ID of that ant then - sign to remove this ID. Note we are not reusing IDs, meaning if ant 2 leaves the frame, the ID #2 will not be used again.</a:t>
            </a:r>
            <a:endParaRPr/>
          </a:p>
          <a:p>
            <a:pPr indent="0" lvl="0" marL="0" rtl="0" algn="l">
              <a:spcBef>
                <a:spcPts val="0"/>
              </a:spcBef>
              <a:spcAft>
                <a:spcPts val="0"/>
              </a:spcAft>
              <a:buNone/>
            </a:pPr>
            <a:r>
              <a:rPr lang="en"/>
              <a:t>Click submit to update all ants’ coordinates for this frame to the servlet.</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6c35580a0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c35580a0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a:t>
            </a:r>
            <a:endParaRPr/>
          </a:p>
          <a:p>
            <a:pPr indent="0" lvl="0" marL="0" rtl="0" algn="l">
              <a:spcBef>
                <a:spcPts val="0"/>
              </a:spcBef>
              <a:spcAft>
                <a:spcPts val="0"/>
              </a:spcAft>
              <a:buNone/>
            </a:pPr>
            <a:r>
              <a:rPr lang="en"/>
              <a:t>Client requests InitData from Servlet</a:t>
            </a:r>
            <a:br>
              <a:rPr lang="en"/>
            </a:br>
            <a:endParaRPr/>
          </a:p>
          <a:p>
            <a:pPr indent="0" lvl="0" marL="0" rtl="0" algn="l">
              <a:spcBef>
                <a:spcPts val="0"/>
              </a:spcBef>
              <a:spcAft>
                <a:spcPts val="0"/>
              </a:spcAft>
              <a:buNone/>
            </a:pPr>
            <a:r>
              <a:rPr lang="en"/>
              <a:t>Send from Servlet</a:t>
            </a:r>
            <a:endParaRPr/>
          </a:p>
          <a:p>
            <a:pPr indent="0" lvl="0" marL="0" rtl="0" algn="l">
              <a:spcBef>
                <a:spcPts val="0"/>
              </a:spcBef>
              <a:spcAft>
                <a:spcPts val="0"/>
              </a:spcAft>
              <a:buNone/>
            </a:pPr>
            <a:r>
              <a:rPr lang="en"/>
              <a:t>ArrayList of 4 InitData objects</a:t>
            </a:r>
            <a:endParaRPr/>
          </a:p>
          <a:p>
            <a:pPr indent="0" lvl="0" marL="0" rtl="0" algn="l">
              <a:spcBef>
                <a:spcPts val="0"/>
              </a:spcBef>
              <a:spcAft>
                <a:spcPts val="0"/>
              </a:spcAft>
              <a:buNone/>
            </a:pPr>
            <a:r>
              <a:rPr lang="en"/>
              <a:t>Each InitData object contains:</a:t>
            </a:r>
            <a:endParaRPr/>
          </a:p>
          <a:p>
            <a:pPr indent="0" lvl="0" marL="0" rtl="0" algn="l">
              <a:spcBef>
                <a:spcPts val="0"/>
              </a:spcBef>
              <a:spcAft>
                <a:spcPts val="0"/>
              </a:spcAft>
              <a:buNone/>
            </a:pPr>
            <a:r>
              <a:rPr lang="en"/>
              <a:t>String videoID</a:t>
            </a:r>
            <a:endParaRPr/>
          </a:p>
          <a:p>
            <a:pPr indent="0" lvl="0" marL="0" rtl="0" algn="l">
              <a:spcBef>
                <a:spcPts val="0"/>
              </a:spcBef>
              <a:spcAft>
                <a:spcPts val="0"/>
              </a:spcAft>
              <a:buNone/>
            </a:pPr>
            <a:r>
              <a:rPr lang="en"/>
              <a:t>ArrayList&lt;Integer&gt; progress</a:t>
            </a:r>
            <a:endParaRPr/>
          </a:p>
          <a:p>
            <a:pPr indent="0" lvl="0" marL="0" rtl="0" algn="l">
              <a:spcBef>
                <a:spcPts val="0"/>
              </a:spcBef>
              <a:spcAft>
                <a:spcPts val="0"/>
              </a:spcAft>
              <a:buNone/>
            </a:pPr>
            <a:r>
              <a:rPr lang="en"/>
              <a:t>Byte[ ] imageByte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75e68eb37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5e68eb37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/landingpage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Client send videoID as a string to servlet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Servlet query last labelled frameID and all the ants coordinates from DB store it in LandingData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Servlet fetch the frame corresponding to that frameID and store it as a byte array in obj LandingData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LandingData object has: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ArrayList&lt;ArrayList&lt;Integer&gt;&gt; antData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String videoID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 frameID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Byte [ ] imageByte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Send over to client as a json string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5e68eb37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5e68eb37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/fbpage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Client send a FBData object containing: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String videoID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 frameID</a:t>
            </a:r>
            <a:endParaRPr>
              <a:solidFill>
                <a:schemeClr val="dk1"/>
              </a:solidFill>
            </a:endParaRPr>
          </a:p>
          <a:p>
            <a:pPr indent="0" lvl="0" marL="0" rtl="0" algn="l">
              <a:spcBef>
                <a:spcPts val="0"/>
              </a:spcBef>
              <a:spcAft>
                <a:spcPts val="0"/>
              </a:spcAft>
              <a:buNone/>
            </a:pPr>
            <a:r>
              <a:rPr lang="en">
                <a:solidFill>
                  <a:schemeClr val="dk1"/>
                </a:solidFill>
              </a:rPr>
              <a:t>Boolean fb</a:t>
            </a:r>
            <a:endParaRPr>
              <a:solidFill>
                <a:schemeClr val="dk1"/>
              </a:solidFill>
            </a:endParaRPr>
          </a:p>
          <a:p>
            <a:pPr indent="0" lvl="0" marL="0" rtl="0" algn="l">
              <a:spcBef>
                <a:spcPts val="0"/>
              </a:spcBef>
              <a:spcAft>
                <a:spcPts val="0"/>
              </a:spcAft>
              <a:buNone/>
            </a:pPr>
            <a:r>
              <a:rPr lang="en">
                <a:solidFill>
                  <a:schemeClr val="dk1"/>
                </a:solidFill>
              </a:rPr>
              <a:t>Boolean fb indicates whether the client wants the next frame or previous frame</a:t>
            </a:r>
            <a:endParaRPr>
              <a:solidFill>
                <a:schemeClr val="dk1"/>
              </a:solidFill>
            </a:endParaRPr>
          </a:p>
          <a:p>
            <a:pPr indent="0" lvl="0" marL="0" rtl="0" algn="l">
              <a:spcBef>
                <a:spcPts val="0"/>
              </a:spcBef>
              <a:spcAft>
                <a:spcPts val="0"/>
              </a:spcAft>
              <a:buNone/>
            </a:pPr>
            <a:r>
              <a:rPr lang="en">
                <a:solidFill>
                  <a:schemeClr val="dk1"/>
                </a:solidFill>
              </a:rPr>
              <a:t>If fb is true, fetch the next image from resources, convert it into byte and store it in the object</a:t>
            </a:r>
            <a:endParaRPr>
              <a:solidFill>
                <a:schemeClr val="dk1"/>
              </a:solidFill>
            </a:endParaRPr>
          </a:p>
          <a:p>
            <a:pPr indent="0" lvl="0" marL="0" rtl="0" algn="l">
              <a:spcBef>
                <a:spcPts val="0"/>
              </a:spcBef>
              <a:spcAft>
                <a:spcPts val="0"/>
              </a:spcAft>
              <a:buNone/>
            </a:pPr>
            <a:r>
              <a:rPr lang="en">
                <a:solidFill>
                  <a:schemeClr val="dk1"/>
                </a:solidFill>
              </a:rPr>
              <a:t>If fb is false, fetch the previous image from resources and all the ants coordinates and store it in the object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Send over FBData object over to client as a jsonstring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75e68eb37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5e68eb37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/submitpage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Client send SubmitData contains: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ArrayList&lt;ArrayList&lt;Integer&gt;&gt; antData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String videoID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 frameID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Server extracts the information and store them into the DB</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6c35580a0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6c35580a0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6c446e444e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6c446e444e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7bed40e3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7bed40e3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5e68eb37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5e68eb37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6c24c5959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6c24c5959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Eusocial insects have become model systems for studying emergence and swarm intelligence. Investigating the behaviour of social insects is often difficult, due to their sheer numbers and the complexity of the displayed behaviours. Modern machine learning and computer vision tools promise to overcome this limitation, by allowing for automated behavioural analyses, but they crucially rely on large labelled training data sets, which are currently unavailable.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our group, we have recently developed methods to identify and track individual ants in crowded foraging environments, and to estimate their weight; we are currently implementing simple task recognition. In order to provide the training data to power such methods, we are collaborating closely with a Zoological Garden in a Citizen Science-project: we have access to a large exhibition area, and we plan to supplement the exhibition with interactive touch screens which allow zoo visitors to help with both the generation of training data, and the validation of automated analyses. The task for the group will be to make first step in developing the software front-end for the interactive part of the exhibition, in particular the selection of individual ant workers performing certain tasks via touch screens, and the interaction with the large databases that run in the background, fed with the results from machine learning algorithms.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Specifically leaf-cutter ants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75e68eb374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5e68eb374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6c35580a0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6c35580a0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75e68eb374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75e68eb374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75e68eb37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75e68eb374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75ea04c701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75ea04c701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5e68eb3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5e68eb3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6c446e444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c446e444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I feel like we should say input-output. We get video files, label, store in csv file. Also makes some transition into the use case diagram where we go ‘view videos’, ‘select video’ etc.</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lang="en" sz="1050">
                <a:solidFill>
                  <a:srgbClr val="3C4043"/>
                </a:solidFill>
                <a:highlight>
                  <a:srgbClr val="FFFFFF"/>
                </a:highlight>
                <a:latin typeface="Roboto"/>
                <a:ea typeface="Roboto"/>
                <a:cs typeface="Roboto"/>
                <a:sym typeface="Roboto"/>
              </a:rPr>
              <a:t>Server should be able to handle GET and POST requests from the client, and also query the relevant information from the database.</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latin typeface="Nunito"/>
                <a:ea typeface="Nunito"/>
                <a:cs typeface="Nunito"/>
                <a:sym typeface="Nunito"/>
              </a:rPr>
              <a:t>Specific user requirements:</a:t>
            </a:r>
            <a:endParaRPr sz="1000">
              <a:solidFill>
                <a:schemeClr val="dk2"/>
              </a:solidFill>
              <a:latin typeface="Nunito"/>
              <a:ea typeface="Nunito"/>
              <a:cs typeface="Nunito"/>
              <a:sym typeface="Nunito"/>
            </a:endParaRPr>
          </a:p>
          <a:p>
            <a:pPr indent="-292100" lvl="0" marL="457200" rtl="0" algn="l">
              <a:lnSpc>
                <a:spcPct val="150000"/>
              </a:lnSpc>
              <a:spcBef>
                <a:spcPts val="1600"/>
              </a:spcBef>
              <a:spcAft>
                <a:spcPts val="0"/>
              </a:spcAft>
              <a:buClr>
                <a:schemeClr val="dk2"/>
              </a:buClr>
              <a:buSzPts val="1000"/>
              <a:buFont typeface="Nunito"/>
              <a:buAutoNum type="arabicPeriod"/>
            </a:pPr>
            <a:r>
              <a:rPr lang="en" sz="1000">
                <a:solidFill>
                  <a:schemeClr val="dk2"/>
                </a:solidFill>
                <a:latin typeface="Nunito"/>
                <a:ea typeface="Nunito"/>
                <a:cs typeface="Nunito"/>
                <a:sym typeface="Nunito"/>
              </a:rPr>
              <a:t>User-friendly interface for v</a:t>
            </a:r>
            <a:r>
              <a:rPr lang="en" sz="1000">
                <a:solidFill>
                  <a:schemeClr val="dk2"/>
                </a:solidFill>
                <a:latin typeface="Nunito"/>
                <a:ea typeface="Nunito"/>
                <a:cs typeface="Nunito"/>
                <a:sym typeface="Nunito"/>
              </a:rPr>
              <a:t>ideo labelling </a:t>
            </a:r>
            <a:endParaRPr sz="1000">
              <a:solidFill>
                <a:schemeClr val="dk2"/>
              </a:solidFill>
              <a:latin typeface="Nunito"/>
              <a:ea typeface="Nunito"/>
              <a:cs typeface="Nunito"/>
              <a:sym typeface="Nunito"/>
            </a:endParaRPr>
          </a:p>
          <a:p>
            <a:pPr indent="-292100" lvl="0" marL="457200" rtl="0" algn="l">
              <a:lnSpc>
                <a:spcPct val="150000"/>
              </a:lnSpc>
              <a:spcBef>
                <a:spcPts val="0"/>
              </a:spcBef>
              <a:spcAft>
                <a:spcPts val="0"/>
              </a:spcAft>
              <a:buClr>
                <a:schemeClr val="dk2"/>
              </a:buClr>
              <a:buSzPts val="1000"/>
              <a:buFont typeface="Nunito"/>
              <a:buAutoNum type="arabicPeriod"/>
            </a:pPr>
            <a:r>
              <a:rPr lang="en" sz="1000">
                <a:solidFill>
                  <a:schemeClr val="dk2"/>
                </a:solidFill>
                <a:latin typeface="Nunito"/>
                <a:ea typeface="Nunito"/>
                <a:cs typeface="Nunito"/>
                <a:sym typeface="Nunito"/>
              </a:rPr>
              <a:t>Administrator should be able to upload unlabelled videos easily to the </a:t>
            </a:r>
            <a:r>
              <a:rPr lang="en" sz="1000">
                <a:solidFill>
                  <a:schemeClr val="dk2"/>
                </a:solidFill>
                <a:latin typeface="Nunito"/>
                <a:ea typeface="Nunito"/>
                <a:cs typeface="Nunito"/>
                <a:sym typeface="Nunito"/>
              </a:rPr>
              <a:t>server</a:t>
            </a:r>
            <a:endParaRPr sz="1000">
              <a:solidFill>
                <a:schemeClr val="dk2"/>
              </a:solidFill>
              <a:latin typeface="Nunito"/>
              <a:ea typeface="Nunito"/>
              <a:cs typeface="Nunito"/>
              <a:sym typeface="Nunito"/>
            </a:endParaRPr>
          </a:p>
          <a:p>
            <a:pPr indent="-292100" lvl="0" marL="457200" rtl="0" algn="l">
              <a:lnSpc>
                <a:spcPct val="150000"/>
              </a:lnSpc>
              <a:spcBef>
                <a:spcPts val="0"/>
              </a:spcBef>
              <a:spcAft>
                <a:spcPts val="0"/>
              </a:spcAft>
              <a:buClr>
                <a:schemeClr val="dk2"/>
              </a:buClr>
              <a:buSzPts val="1000"/>
              <a:buFont typeface="Nunito"/>
              <a:buAutoNum type="arabicPeriod"/>
            </a:pPr>
            <a:r>
              <a:rPr lang="en" sz="1000">
                <a:solidFill>
                  <a:schemeClr val="dk2"/>
                </a:solidFill>
                <a:latin typeface="Nunito"/>
                <a:ea typeface="Nunito"/>
                <a:cs typeface="Nunito"/>
                <a:sym typeface="Nunito"/>
              </a:rPr>
              <a:t>Labelled videos</a:t>
            </a:r>
            <a:r>
              <a:rPr lang="en" sz="1000">
                <a:solidFill>
                  <a:schemeClr val="dk2"/>
                </a:solidFill>
                <a:latin typeface="Nunito"/>
                <a:ea typeface="Nunito"/>
                <a:cs typeface="Nunito"/>
                <a:sym typeface="Nunito"/>
              </a:rPr>
              <a:t> </a:t>
            </a:r>
            <a:r>
              <a:rPr lang="en" sz="1000">
                <a:solidFill>
                  <a:schemeClr val="dk2"/>
                </a:solidFill>
                <a:latin typeface="Nunito"/>
                <a:ea typeface="Nunito"/>
                <a:cs typeface="Nunito"/>
                <a:sym typeface="Nunito"/>
              </a:rPr>
              <a:t>should be stored in a database </a:t>
            </a:r>
            <a:endParaRPr sz="1000">
              <a:solidFill>
                <a:schemeClr val="dk2"/>
              </a:solidFill>
              <a:latin typeface="Nunito"/>
              <a:ea typeface="Nunito"/>
              <a:cs typeface="Nunito"/>
              <a:sym typeface="Nunito"/>
            </a:endParaRPr>
          </a:p>
          <a:p>
            <a:pPr indent="-292100" lvl="0" marL="457200" rtl="0" algn="l">
              <a:lnSpc>
                <a:spcPct val="150000"/>
              </a:lnSpc>
              <a:spcBef>
                <a:spcPts val="0"/>
              </a:spcBef>
              <a:spcAft>
                <a:spcPts val="0"/>
              </a:spcAft>
              <a:buClr>
                <a:schemeClr val="dk2"/>
              </a:buClr>
              <a:buSzPts val="1000"/>
              <a:buFont typeface="Nunito"/>
              <a:buAutoNum type="arabicPeriod"/>
            </a:pPr>
            <a:r>
              <a:rPr lang="en" sz="1000">
                <a:solidFill>
                  <a:schemeClr val="dk2"/>
                </a:solidFill>
                <a:latin typeface="Nunito"/>
                <a:ea typeface="Nunito"/>
                <a:cs typeface="Nunito"/>
                <a:sym typeface="Nunito"/>
              </a:rPr>
              <a:t>Administrator should be able to extract the labelled datasets in a CSV file format from the database</a:t>
            </a:r>
            <a:endParaRPr sz="100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bed40e3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bed40e3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c24c5959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c24c5959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c35580a06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c35580a0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Big picture</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Diagram to show how the whole system is connected</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rPr>
              <a:t>Client-server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6c24c5959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c24c5959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c24c5959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c24c5959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username is not important for data collection at this stage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59300" y="1402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1pPr>
            <a:lvl2pPr lvl="1">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2pPr>
            <a:lvl3pPr lvl="2">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3pPr>
            <a:lvl4pPr lvl="3">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4pPr>
            <a:lvl5pPr lvl="4">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5pPr>
            <a:lvl6pPr lvl="5">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6pPr>
            <a:lvl7pPr lvl="6">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7pPr>
            <a:lvl8pPr lvl="7">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8pPr>
            <a:lvl9pPr lvl="8">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1100" y="300"/>
            <a:ext cx="9144000" cy="91500"/>
          </a:xfrm>
          <a:prstGeom prst="rect">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1"/>
          <p:cNvGrpSpPr/>
          <p:nvPr/>
        </p:nvGrpSpPr>
        <p:grpSpPr>
          <a:xfrm>
            <a:off x="7357083" y="58413"/>
            <a:ext cx="1785810" cy="1324846"/>
            <a:chOff x="6966975" y="719713"/>
            <a:chExt cx="2124700" cy="1792512"/>
          </a:xfrm>
        </p:grpSpPr>
        <p:pic>
          <p:nvPicPr>
            <p:cNvPr id="11" name="Google Shape;11;p1"/>
            <p:cNvPicPr preferRelativeResize="0"/>
            <p:nvPr/>
          </p:nvPicPr>
          <p:blipFill>
            <a:blip r:embed="rId1">
              <a:alphaModFix/>
            </a:blip>
            <a:stretch>
              <a:fillRect/>
            </a:stretch>
          </p:blipFill>
          <p:spPr>
            <a:xfrm flipH="1">
              <a:off x="7673325" y="719713"/>
              <a:ext cx="414350" cy="433125"/>
            </a:xfrm>
            <a:prstGeom prst="rect">
              <a:avLst/>
            </a:prstGeom>
            <a:noFill/>
            <a:ln>
              <a:noFill/>
            </a:ln>
          </p:spPr>
        </p:pic>
        <p:pic>
          <p:nvPicPr>
            <p:cNvPr id="12" name="Google Shape;12;p1"/>
            <p:cNvPicPr preferRelativeResize="0"/>
            <p:nvPr/>
          </p:nvPicPr>
          <p:blipFill rotWithShape="1">
            <a:blip r:embed="rId2">
              <a:alphaModFix/>
            </a:blip>
            <a:srcRect b="0" l="0" r="0" t="20127"/>
            <a:stretch/>
          </p:blipFill>
          <p:spPr>
            <a:xfrm>
              <a:off x="6966975" y="815175"/>
              <a:ext cx="2124700" cy="169705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31.jp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19.jpg"/><Relationship Id="rId9" Type="http://schemas.openxmlformats.org/officeDocument/2006/relationships/image" Target="../media/image30.jpg"/><Relationship Id="rId5" Type="http://schemas.openxmlformats.org/officeDocument/2006/relationships/image" Target="../media/image28.jpg"/><Relationship Id="rId6" Type="http://schemas.openxmlformats.org/officeDocument/2006/relationships/image" Target="../media/image27.jpg"/><Relationship Id="rId7" Type="http://schemas.openxmlformats.org/officeDocument/2006/relationships/image" Target="../media/image29.jpg"/><Relationship Id="rId8" Type="http://schemas.openxmlformats.org/officeDocument/2006/relationships/image" Target="../media/image26.jpg"/></Relationships>
</file>

<file path=ppt/slides/_rels/slide12.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3.png"/><Relationship Id="rId9"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6.png"/><Relationship Id="rId6"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0"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2.xml"/><Relationship Id="rId4" Type="http://schemas.openxmlformats.org/officeDocument/2006/relationships/image" Target="../media/image37.png"/><Relationship Id="rId9" Type="http://schemas.openxmlformats.org/officeDocument/2006/relationships/image" Target="../media/image41.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42.png"/><Relationship Id="rId8"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omments" Target="../comments/comment3.xml"/><Relationship Id="rId4" Type="http://schemas.openxmlformats.org/officeDocument/2006/relationships/image" Target="../media/image54.png"/><Relationship Id="rId5" Type="http://schemas.openxmlformats.org/officeDocument/2006/relationships/image" Target="../media/image49.png"/><Relationship Id="rId6" Type="http://schemas.openxmlformats.org/officeDocument/2006/relationships/image" Target="../media/image50.jpg"/><Relationship Id="rId7" Type="http://schemas.openxmlformats.org/officeDocument/2006/relationships/image" Target="../media/image56.png"/><Relationship Id="rId8"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20.jp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11700" y="1594950"/>
            <a:ext cx="8520600" cy="9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Ants in Your Pants</a:t>
            </a:r>
            <a:endParaRPr/>
          </a:p>
        </p:txBody>
      </p:sp>
      <p:sp>
        <p:nvSpPr>
          <p:cNvPr id="59" name="Google Shape;59;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labelling tool to detect and track ant behaviours</a:t>
            </a:r>
            <a:endParaRPr/>
          </a:p>
        </p:txBody>
      </p:sp>
      <p:grpSp>
        <p:nvGrpSpPr>
          <p:cNvPr id="60" name="Google Shape;60;p13"/>
          <p:cNvGrpSpPr/>
          <p:nvPr/>
        </p:nvGrpSpPr>
        <p:grpSpPr>
          <a:xfrm>
            <a:off x="493036" y="1594957"/>
            <a:ext cx="888028" cy="860233"/>
            <a:chOff x="7992740" y="4247698"/>
            <a:chExt cx="899360" cy="854677"/>
          </a:xfrm>
        </p:grpSpPr>
        <p:pic>
          <p:nvPicPr>
            <p:cNvPr id="61" name="Google Shape;61;p13"/>
            <p:cNvPicPr preferRelativeResize="0"/>
            <p:nvPr/>
          </p:nvPicPr>
          <p:blipFill>
            <a:blip r:embed="rId3">
              <a:alphaModFix/>
            </a:blip>
            <a:stretch>
              <a:fillRect/>
            </a:stretch>
          </p:blipFill>
          <p:spPr>
            <a:xfrm flipH="1">
              <a:off x="8133850" y="4309775"/>
              <a:ext cx="758250" cy="792600"/>
            </a:xfrm>
            <a:prstGeom prst="rect">
              <a:avLst/>
            </a:prstGeom>
            <a:noFill/>
            <a:ln>
              <a:noFill/>
            </a:ln>
          </p:spPr>
        </p:pic>
        <p:pic>
          <p:nvPicPr>
            <p:cNvPr id="62" name="Google Shape;62;p13"/>
            <p:cNvPicPr preferRelativeResize="0"/>
            <p:nvPr/>
          </p:nvPicPr>
          <p:blipFill>
            <a:blip r:embed="rId4">
              <a:alphaModFix/>
            </a:blip>
            <a:stretch>
              <a:fillRect/>
            </a:stretch>
          </p:blipFill>
          <p:spPr>
            <a:xfrm rot="1762166">
              <a:off x="8078965" y="4327639"/>
              <a:ext cx="448975" cy="469302"/>
            </a:xfrm>
            <a:prstGeom prst="rect">
              <a:avLst/>
            </a:prstGeom>
            <a:noFill/>
            <a:ln>
              <a:noFill/>
            </a:ln>
          </p:spPr>
        </p:pic>
      </p:grpSp>
      <p:sp>
        <p:nvSpPr>
          <p:cNvPr id="63" name="Google Shape;63;p13"/>
          <p:cNvSpPr txBox="1"/>
          <p:nvPr/>
        </p:nvSpPr>
        <p:spPr>
          <a:xfrm>
            <a:off x="7758725" y="4343850"/>
            <a:ext cx="2541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3"/>
          <p:cNvPicPr preferRelativeResize="0"/>
          <p:nvPr/>
        </p:nvPicPr>
        <p:blipFill>
          <a:blip r:embed="rId5">
            <a:alphaModFix/>
          </a:blip>
          <a:stretch>
            <a:fillRect/>
          </a:stretch>
        </p:blipFill>
        <p:spPr>
          <a:xfrm>
            <a:off x="7674862" y="1613554"/>
            <a:ext cx="939625" cy="939601"/>
          </a:xfrm>
          <a:prstGeom prst="rect">
            <a:avLst/>
          </a:prstGeom>
          <a:noFill/>
          <a:ln>
            <a:noFill/>
          </a:ln>
        </p:spPr>
      </p:pic>
      <p:sp>
        <p:nvSpPr>
          <p:cNvPr id="65" name="Google Shape;65;p13"/>
          <p:cNvSpPr/>
          <p:nvPr/>
        </p:nvSpPr>
        <p:spPr>
          <a:xfrm>
            <a:off x="8028694" y="2487525"/>
            <a:ext cx="452450" cy="2129025"/>
          </a:xfrm>
          <a:custGeom>
            <a:rect b="b" l="l" r="r" t="t"/>
            <a:pathLst>
              <a:path extrusionOk="0" h="85161" w="18098">
                <a:moveTo>
                  <a:pt x="18098" y="0"/>
                </a:moveTo>
                <a:cubicBezTo>
                  <a:pt x="17602" y="6804"/>
                  <a:pt x="18053" y="30640"/>
                  <a:pt x="15124" y="40823"/>
                </a:cubicBezTo>
                <a:cubicBezTo>
                  <a:pt x="12195" y="51006"/>
                  <a:pt x="2508" y="53710"/>
                  <a:pt x="525" y="61100"/>
                </a:cubicBezTo>
                <a:cubicBezTo>
                  <a:pt x="-1457" y="68490"/>
                  <a:pt x="2778" y="81151"/>
                  <a:pt x="3229" y="85161"/>
                </a:cubicBezTo>
              </a:path>
            </a:pathLst>
          </a:custGeom>
          <a:noFill/>
          <a:ln cap="flat" cmpd="sng" w="9525">
            <a:solidFill>
              <a:schemeClr val="dk2"/>
            </a:solidFill>
            <a:prstDash val="dash"/>
            <a:round/>
            <a:headEnd len="med" w="med" type="none"/>
            <a:tailEnd len="med" w="med" type="none"/>
          </a:ln>
        </p:spPr>
      </p:sp>
      <p:pic>
        <p:nvPicPr>
          <p:cNvPr id="66" name="Google Shape;66;p13"/>
          <p:cNvPicPr preferRelativeResize="0"/>
          <p:nvPr/>
        </p:nvPicPr>
        <p:blipFill>
          <a:blip r:embed="rId6">
            <a:alphaModFix/>
          </a:blip>
          <a:stretch>
            <a:fillRect/>
          </a:stretch>
        </p:blipFill>
        <p:spPr>
          <a:xfrm flipH="1" rot="-702997">
            <a:off x="7984456" y="4418034"/>
            <a:ext cx="240417" cy="240436"/>
          </a:xfrm>
          <a:prstGeom prst="rect">
            <a:avLst/>
          </a:prstGeom>
          <a:noFill/>
          <a:ln>
            <a:noFill/>
          </a:ln>
        </p:spPr>
      </p:pic>
      <p:pic>
        <p:nvPicPr>
          <p:cNvPr id="67" name="Google Shape;67;p13"/>
          <p:cNvPicPr preferRelativeResize="0"/>
          <p:nvPr/>
        </p:nvPicPr>
        <p:blipFill>
          <a:blip r:embed="rId6">
            <a:alphaModFix/>
          </a:blip>
          <a:stretch>
            <a:fillRect/>
          </a:stretch>
        </p:blipFill>
        <p:spPr>
          <a:xfrm flipH="1" rot="1352919">
            <a:off x="8218832" y="3536334"/>
            <a:ext cx="240417" cy="240436"/>
          </a:xfrm>
          <a:prstGeom prst="rect">
            <a:avLst/>
          </a:prstGeom>
          <a:noFill/>
          <a:ln>
            <a:noFill/>
          </a:ln>
        </p:spPr>
      </p:pic>
      <p:pic>
        <p:nvPicPr>
          <p:cNvPr id="68" name="Google Shape;68;p13"/>
          <p:cNvPicPr preferRelativeResize="0"/>
          <p:nvPr/>
        </p:nvPicPr>
        <p:blipFill>
          <a:blip r:embed="rId6">
            <a:alphaModFix/>
          </a:blip>
          <a:stretch>
            <a:fillRect/>
          </a:stretch>
        </p:blipFill>
        <p:spPr>
          <a:xfrm flipH="1" rot="-128">
            <a:off x="8374056" y="2593697"/>
            <a:ext cx="240417" cy="240435"/>
          </a:xfrm>
          <a:prstGeom prst="rect">
            <a:avLst/>
          </a:prstGeom>
          <a:noFill/>
          <a:ln>
            <a:noFill/>
          </a:ln>
        </p:spPr>
      </p:pic>
      <p:sp>
        <p:nvSpPr>
          <p:cNvPr id="69" name="Google Shape;69;p13"/>
          <p:cNvSpPr/>
          <p:nvPr/>
        </p:nvSpPr>
        <p:spPr>
          <a:xfrm>
            <a:off x="0" y="0"/>
            <a:ext cx="67200" cy="92100"/>
          </a:xfrm>
          <a:prstGeom prst="rect">
            <a:avLst/>
          </a:prstGeom>
          <a:solidFill>
            <a:srgbClr val="71CA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70" name="Google Shape;70;p13"/>
          <p:cNvPicPr preferRelativeResize="0"/>
          <p:nvPr/>
        </p:nvPicPr>
        <p:blipFill>
          <a:blip r:embed="rId7">
            <a:alphaModFix/>
          </a:blip>
          <a:stretch>
            <a:fillRect/>
          </a:stretch>
        </p:blipFill>
        <p:spPr>
          <a:xfrm rot="5575473">
            <a:off x="59658" y="32226"/>
            <a:ext cx="192850" cy="192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2" name="Google Shape;232;p22"/>
          <p:cNvPicPr preferRelativeResize="0"/>
          <p:nvPr/>
        </p:nvPicPr>
        <p:blipFill>
          <a:blip r:embed="rId3">
            <a:alphaModFix/>
          </a:blip>
          <a:stretch>
            <a:fillRect/>
          </a:stretch>
        </p:blipFill>
        <p:spPr>
          <a:xfrm>
            <a:off x="417175" y="1023325"/>
            <a:ext cx="5171999" cy="3234925"/>
          </a:xfrm>
          <a:prstGeom prst="rect">
            <a:avLst/>
          </a:prstGeom>
          <a:noFill/>
          <a:ln>
            <a:noFill/>
          </a:ln>
        </p:spPr>
      </p:pic>
      <p:sp>
        <p:nvSpPr>
          <p:cNvPr id="233" name="Google Shape;233;p22"/>
          <p:cNvSpPr txBox="1"/>
          <p:nvPr/>
        </p:nvSpPr>
        <p:spPr>
          <a:xfrm>
            <a:off x="5987750" y="1984250"/>
            <a:ext cx="26922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Video ID will be logged</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Currently adding thumbnails (passed on from servlet) to the buttons.</a:t>
            </a:r>
            <a:endParaRPr>
              <a:latin typeface="Nunito"/>
              <a:ea typeface="Nunito"/>
              <a:cs typeface="Nunito"/>
              <a:sym typeface="Nunito"/>
            </a:endParaRPr>
          </a:p>
        </p:txBody>
      </p:sp>
      <p:sp>
        <p:nvSpPr>
          <p:cNvPr id="234" name="Google Shape;234;p22"/>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Application: UI Design</a:t>
            </a:r>
            <a:endParaRPr/>
          </a:p>
        </p:txBody>
      </p:sp>
      <p:pic>
        <p:nvPicPr>
          <p:cNvPr id="236" name="Google Shape;236;p22"/>
          <p:cNvPicPr preferRelativeResize="0"/>
          <p:nvPr/>
        </p:nvPicPr>
        <p:blipFill>
          <a:blip r:embed="rId4">
            <a:alphaModFix/>
          </a:blip>
          <a:stretch>
            <a:fillRect/>
          </a:stretch>
        </p:blipFill>
        <p:spPr>
          <a:xfrm rot="5575473">
            <a:off x="6838958" y="48151"/>
            <a:ext cx="192850" cy="192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3"/>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txBox="1"/>
          <p:nvPr/>
        </p:nvSpPr>
        <p:spPr>
          <a:xfrm>
            <a:off x="6386100" y="1436600"/>
            <a:ext cx="20343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Ant ID for this frame (frame ID) are logged</a:t>
            </a:r>
            <a:endParaRPr>
              <a:latin typeface="Nunito"/>
              <a:ea typeface="Nunito"/>
              <a:cs typeface="Nunito"/>
              <a:sym typeface="Nunito"/>
            </a:endParaRPr>
          </a:p>
        </p:txBody>
      </p:sp>
      <p:sp>
        <p:nvSpPr>
          <p:cNvPr id="244" name="Google Shape;244;p23"/>
          <p:cNvSpPr txBox="1"/>
          <p:nvPr/>
        </p:nvSpPr>
        <p:spPr>
          <a:xfrm>
            <a:off x="6361950" y="2062363"/>
            <a:ext cx="20343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Coordinates are logged for this ant</a:t>
            </a:r>
            <a:endParaRPr>
              <a:latin typeface="Nunito"/>
              <a:ea typeface="Nunito"/>
              <a:cs typeface="Nunito"/>
              <a:sym typeface="Nunito"/>
            </a:endParaRPr>
          </a:p>
        </p:txBody>
      </p:sp>
      <p:sp>
        <p:nvSpPr>
          <p:cNvPr id="245" name="Google Shape;245;p23"/>
          <p:cNvSpPr txBox="1"/>
          <p:nvPr/>
        </p:nvSpPr>
        <p:spPr>
          <a:xfrm>
            <a:off x="5906700" y="3611325"/>
            <a:ext cx="2792400" cy="144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Nunito"/>
                <a:ea typeface="Nunito"/>
                <a:cs typeface="Nunito"/>
                <a:sym typeface="Nunito"/>
              </a:rPr>
              <a:t>Ant ID are not reusable</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0" lvl="0" marL="457200" rtl="0" algn="l">
              <a:spcBef>
                <a:spcPts val="0"/>
              </a:spcBef>
              <a:spcAft>
                <a:spcPts val="0"/>
              </a:spcAft>
              <a:buNone/>
            </a:pPr>
            <a:r>
              <a:rPr lang="en">
                <a:latin typeface="Nunito"/>
                <a:ea typeface="Nunito"/>
                <a:cs typeface="Nunito"/>
                <a:sym typeface="Nunito"/>
              </a:rPr>
              <a:t>If user clicks multiple times for coordinate, only the last entry is saved.</a:t>
            </a:r>
            <a:endParaRPr>
              <a:latin typeface="Nunito"/>
              <a:ea typeface="Nunito"/>
              <a:cs typeface="Nunito"/>
              <a:sym typeface="Nunito"/>
            </a:endParaRPr>
          </a:p>
        </p:txBody>
      </p:sp>
      <p:sp>
        <p:nvSpPr>
          <p:cNvPr id="246" name="Google Shape;246;p23"/>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Application: UI Design</a:t>
            </a:r>
            <a:endParaRPr/>
          </a:p>
        </p:txBody>
      </p:sp>
      <p:sp>
        <p:nvSpPr>
          <p:cNvPr id="247" name="Google Shape;247;p23"/>
          <p:cNvSpPr txBox="1"/>
          <p:nvPr/>
        </p:nvSpPr>
        <p:spPr>
          <a:xfrm>
            <a:off x="6386100" y="2654124"/>
            <a:ext cx="22416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Previous frame will overlay on the current frame with lower opacity</a:t>
            </a:r>
            <a:endParaRPr>
              <a:latin typeface="Nunito"/>
              <a:ea typeface="Nunito"/>
              <a:cs typeface="Nunito"/>
              <a:sym typeface="Nunito"/>
            </a:endParaRPr>
          </a:p>
        </p:txBody>
      </p:sp>
      <p:pic>
        <p:nvPicPr>
          <p:cNvPr id="248" name="Google Shape;248;p23"/>
          <p:cNvPicPr preferRelativeResize="0"/>
          <p:nvPr/>
        </p:nvPicPr>
        <p:blipFill>
          <a:blip r:embed="rId3">
            <a:alphaModFix/>
          </a:blip>
          <a:stretch>
            <a:fillRect/>
          </a:stretch>
        </p:blipFill>
        <p:spPr>
          <a:xfrm>
            <a:off x="232550" y="883850"/>
            <a:ext cx="5581650" cy="3171825"/>
          </a:xfrm>
          <a:prstGeom prst="rect">
            <a:avLst/>
          </a:prstGeom>
          <a:noFill/>
          <a:ln>
            <a:noFill/>
          </a:ln>
        </p:spPr>
      </p:pic>
      <p:pic>
        <p:nvPicPr>
          <p:cNvPr id="249" name="Google Shape;249;p23"/>
          <p:cNvPicPr preferRelativeResize="0"/>
          <p:nvPr/>
        </p:nvPicPr>
        <p:blipFill>
          <a:blip r:embed="rId4">
            <a:alphaModFix/>
          </a:blip>
          <a:stretch>
            <a:fillRect/>
          </a:stretch>
        </p:blipFill>
        <p:spPr>
          <a:xfrm>
            <a:off x="232550" y="883838"/>
            <a:ext cx="5581650" cy="3171825"/>
          </a:xfrm>
          <a:prstGeom prst="rect">
            <a:avLst/>
          </a:prstGeom>
          <a:noFill/>
          <a:ln>
            <a:noFill/>
          </a:ln>
        </p:spPr>
      </p:pic>
      <p:pic>
        <p:nvPicPr>
          <p:cNvPr id="250" name="Google Shape;250;p23"/>
          <p:cNvPicPr preferRelativeResize="0"/>
          <p:nvPr/>
        </p:nvPicPr>
        <p:blipFill>
          <a:blip r:embed="rId5">
            <a:alphaModFix/>
          </a:blip>
          <a:stretch>
            <a:fillRect/>
          </a:stretch>
        </p:blipFill>
        <p:spPr>
          <a:xfrm>
            <a:off x="232550" y="883838"/>
            <a:ext cx="5581650" cy="3171825"/>
          </a:xfrm>
          <a:prstGeom prst="rect">
            <a:avLst/>
          </a:prstGeom>
          <a:noFill/>
          <a:ln>
            <a:noFill/>
          </a:ln>
        </p:spPr>
      </p:pic>
      <p:pic>
        <p:nvPicPr>
          <p:cNvPr id="251" name="Google Shape;251;p23"/>
          <p:cNvPicPr preferRelativeResize="0"/>
          <p:nvPr/>
        </p:nvPicPr>
        <p:blipFill>
          <a:blip r:embed="rId6">
            <a:alphaModFix/>
          </a:blip>
          <a:stretch>
            <a:fillRect/>
          </a:stretch>
        </p:blipFill>
        <p:spPr>
          <a:xfrm>
            <a:off x="232550" y="883838"/>
            <a:ext cx="5581650" cy="3171825"/>
          </a:xfrm>
          <a:prstGeom prst="rect">
            <a:avLst/>
          </a:prstGeom>
          <a:noFill/>
          <a:ln>
            <a:noFill/>
          </a:ln>
        </p:spPr>
      </p:pic>
      <p:pic>
        <p:nvPicPr>
          <p:cNvPr id="252" name="Google Shape;252;p23"/>
          <p:cNvPicPr preferRelativeResize="0"/>
          <p:nvPr/>
        </p:nvPicPr>
        <p:blipFill>
          <a:blip r:embed="rId7">
            <a:alphaModFix/>
          </a:blip>
          <a:stretch>
            <a:fillRect/>
          </a:stretch>
        </p:blipFill>
        <p:spPr>
          <a:xfrm>
            <a:off x="232550" y="883838"/>
            <a:ext cx="5581650" cy="3171825"/>
          </a:xfrm>
          <a:prstGeom prst="rect">
            <a:avLst/>
          </a:prstGeom>
          <a:noFill/>
          <a:ln>
            <a:noFill/>
          </a:ln>
        </p:spPr>
      </p:pic>
      <p:pic>
        <p:nvPicPr>
          <p:cNvPr id="253" name="Google Shape;253;p23"/>
          <p:cNvPicPr preferRelativeResize="0"/>
          <p:nvPr/>
        </p:nvPicPr>
        <p:blipFill>
          <a:blip r:embed="rId8">
            <a:alphaModFix/>
          </a:blip>
          <a:stretch>
            <a:fillRect/>
          </a:stretch>
        </p:blipFill>
        <p:spPr>
          <a:xfrm>
            <a:off x="232550" y="883838"/>
            <a:ext cx="5581650" cy="3171825"/>
          </a:xfrm>
          <a:prstGeom prst="rect">
            <a:avLst/>
          </a:prstGeom>
          <a:noFill/>
          <a:ln>
            <a:noFill/>
          </a:ln>
        </p:spPr>
      </p:pic>
      <p:pic>
        <p:nvPicPr>
          <p:cNvPr id="254" name="Google Shape;254;p23"/>
          <p:cNvPicPr preferRelativeResize="0"/>
          <p:nvPr/>
        </p:nvPicPr>
        <p:blipFill>
          <a:blip r:embed="rId9">
            <a:alphaModFix/>
          </a:blip>
          <a:stretch>
            <a:fillRect/>
          </a:stretch>
        </p:blipFill>
        <p:spPr>
          <a:xfrm>
            <a:off x="232550" y="883838"/>
            <a:ext cx="5581650" cy="3171825"/>
          </a:xfrm>
          <a:prstGeom prst="rect">
            <a:avLst/>
          </a:prstGeom>
          <a:noFill/>
          <a:ln>
            <a:noFill/>
          </a:ln>
        </p:spPr>
      </p:pic>
      <p:pic>
        <p:nvPicPr>
          <p:cNvPr id="255" name="Google Shape;255;p23"/>
          <p:cNvPicPr preferRelativeResize="0"/>
          <p:nvPr/>
        </p:nvPicPr>
        <p:blipFill>
          <a:blip r:embed="rId10">
            <a:alphaModFix/>
          </a:blip>
          <a:stretch>
            <a:fillRect/>
          </a:stretch>
        </p:blipFill>
        <p:spPr>
          <a:xfrm>
            <a:off x="232550" y="883838"/>
            <a:ext cx="5581650" cy="3171825"/>
          </a:xfrm>
          <a:prstGeom prst="rect">
            <a:avLst/>
          </a:prstGeom>
          <a:noFill/>
          <a:ln>
            <a:noFill/>
          </a:ln>
        </p:spPr>
      </p:pic>
      <p:pic>
        <p:nvPicPr>
          <p:cNvPr id="256" name="Google Shape;256;p23"/>
          <p:cNvPicPr preferRelativeResize="0"/>
          <p:nvPr/>
        </p:nvPicPr>
        <p:blipFill>
          <a:blip r:embed="rId11">
            <a:alphaModFix/>
          </a:blip>
          <a:stretch>
            <a:fillRect/>
          </a:stretch>
        </p:blipFill>
        <p:spPr>
          <a:xfrm rot="5575473">
            <a:off x="6838958" y="48151"/>
            <a:ext cx="192850" cy="19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62" name="Google Shape;262;p24"/>
          <p:cNvGrpSpPr/>
          <p:nvPr/>
        </p:nvGrpSpPr>
        <p:grpSpPr>
          <a:xfrm>
            <a:off x="531573" y="1540374"/>
            <a:ext cx="8080864" cy="3000426"/>
            <a:chOff x="443375" y="1557637"/>
            <a:chExt cx="7831813" cy="2894488"/>
          </a:xfrm>
        </p:grpSpPr>
        <p:grpSp>
          <p:nvGrpSpPr>
            <p:cNvPr id="263" name="Google Shape;263;p24"/>
            <p:cNvGrpSpPr/>
            <p:nvPr/>
          </p:nvGrpSpPr>
          <p:grpSpPr>
            <a:xfrm>
              <a:off x="443375" y="1615550"/>
              <a:ext cx="1107600" cy="1078150"/>
              <a:chOff x="420625" y="2571750"/>
              <a:chExt cx="1107600" cy="1078150"/>
            </a:xfrm>
          </p:grpSpPr>
          <p:pic>
            <p:nvPicPr>
              <p:cNvPr id="264" name="Google Shape;264;p24"/>
              <p:cNvPicPr preferRelativeResize="0"/>
              <p:nvPr/>
            </p:nvPicPr>
            <p:blipFill>
              <a:blip r:embed="rId3">
                <a:alphaModFix/>
              </a:blip>
              <a:stretch>
                <a:fillRect/>
              </a:stretch>
            </p:blipFill>
            <p:spPr>
              <a:xfrm>
                <a:off x="584150" y="2571750"/>
                <a:ext cx="780550" cy="780206"/>
              </a:xfrm>
              <a:prstGeom prst="rect">
                <a:avLst/>
              </a:prstGeom>
              <a:noFill/>
              <a:ln>
                <a:noFill/>
              </a:ln>
            </p:spPr>
          </p:pic>
          <p:sp>
            <p:nvSpPr>
              <p:cNvPr id="265" name="Google Shape;265;p24"/>
              <p:cNvSpPr txBox="1"/>
              <p:nvPr/>
            </p:nvSpPr>
            <p:spPr>
              <a:xfrm>
                <a:off x="420625" y="3384400"/>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User Interface</a:t>
                </a:r>
                <a:endParaRPr sz="1000"/>
              </a:p>
            </p:txBody>
          </p:sp>
        </p:grpSp>
        <p:grpSp>
          <p:nvGrpSpPr>
            <p:cNvPr id="266" name="Google Shape;266;p24"/>
            <p:cNvGrpSpPr/>
            <p:nvPr/>
          </p:nvGrpSpPr>
          <p:grpSpPr>
            <a:xfrm>
              <a:off x="1632775" y="1557637"/>
              <a:ext cx="1107600" cy="1160853"/>
              <a:chOff x="1936225" y="2489725"/>
              <a:chExt cx="1107600" cy="1176500"/>
            </a:xfrm>
          </p:grpSpPr>
          <p:pic>
            <p:nvPicPr>
              <p:cNvPr id="267" name="Google Shape;267;p24"/>
              <p:cNvPicPr preferRelativeResize="0"/>
              <p:nvPr/>
            </p:nvPicPr>
            <p:blipFill>
              <a:blip r:embed="rId4">
                <a:alphaModFix/>
              </a:blip>
              <a:stretch>
                <a:fillRect/>
              </a:stretch>
            </p:blipFill>
            <p:spPr>
              <a:xfrm>
                <a:off x="2064650" y="2489725"/>
                <a:ext cx="902973" cy="902550"/>
              </a:xfrm>
              <a:prstGeom prst="rect">
                <a:avLst/>
              </a:prstGeom>
              <a:noFill/>
              <a:ln>
                <a:noFill/>
              </a:ln>
            </p:spPr>
          </p:pic>
          <p:sp>
            <p:nvSpPr>
              <p:cNvPr id="268" name="Google Shape;268;p24"/>
              <p:cNvSpPr txBox="1"/>
              <p:nvPr/>
            </p:nvSpPr>
            <p:spPr>
              <a:xfrm>
                <a:off x="1936225" y="340072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Client</a:t>
                </a:r>
                <a:endParaRPr sz="1000"/>
              </a:p>
            </p:txBody>
          </p:sp>
        </p:grpSp>
        <p:grpSp>
          <p:nvGrpSpPr>
            <p:cNvPr id="269" name="Google Shape;269;p24"/>
            <p:cNvGrpSpPr/>
            <p:nvPr/>
          </p:nvGrpSpPr>
          <p:grpSpPr>
            <a:xfrm>
              <a:off x="5384075" y="1601801"/>
              <a:ext cx="1107600" cy="1177174"/>
              <a:chOff x="5212750" y="2481801"/>
              <a:chExt cx="1107600" cy="1177174"/>
            </a:xfrm>
          </p:grpSpPr>
          <p:pic>
            <p:nvPicPr>
              <p:cNvPr id="270" name="Google Shape;270;p24"/>
              <p:cNvPicPr preferRelativeResize="0"/>
              <p:nvPr/>
            </p:nvPicPr>
            <p:blipFill>
              <a:blip r:embed="rId5">
                <a:alphaModFix/>
              </a:blip>
              <a:stretch>
                <a:fillRect/>
              </a:stretch>
            </p:blipFill>
            <p:spPr>
              <a:xfrm>
                <a:off x="5339920" y="2481801"/>
                <a:ext cx="853261" cy="902589"/>
              </a:xfrm>
              <a:prstGeom prst="rect">
                <a:avLst/>
              </a:prstGeom>
              <a:noFill/>
              <a:ln>
                <a:noFill/>
              </a:ln>
            </p:spPr>
          </p:pic>
          <p:sp>
            <p:nvSpPr>
              <p:cNvPr id="271" name="Google Shape;271;p24"/>
              <p:cNvSpPr txBox="1"/>
              <p:nvPr/>
            </p:nvSpPr>
            <p:spPr>
              <a:xfrm>
                <a:off x="5212750" y="339347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Servlet</a:t>
                </a:r>
                <a:endParaRPr sz="1000"/>
              </a:p>
            </p:txBody>
          </p:sp>
        </p:grpSp>
        <p:grpSp>
          <p:nvGrpSpPr>
            <p:cNvPr id="272" name="Google Shape;272;p24"/>
            <p:cNvGrpSpPr/>
            <p:nvPr/>
          </p:nvGrpSpPr>
          <p:grpSpPr>
            <a:xfrm>
              <a:off x="5402713" y="3524336"/>
              <a:ext cx="1107600" cy="927789"/>
              <a:chOff x="5257363" y="3985436"/>
              <a:chExt cx="1107600" cy="927789"/>
            </a:xfrm>
          </p:grpSpPr>
          <p:pic>
            <p:nvPicPr>
              <p:cNvPr id="273" name="Google Shape;273;p24"/>
              <p:cNvPicPr preferRelativeResize="0"/>
              <p:nvPr/>
            </p:nvPicPr>
            <p:blipFill>
              <a:blip r:embed="rId6">
                <a:alphaModFix/>
              </a:blip>
              <a:stretch>
                <a:fillRect/>
              </a:stretch>
            </p:blipFill>
            <p:spPr>
              <a:xfrm>
                <a:off x="5384536" y="3985436"/>
                <a:ext cx="853261" cy="738478"/>
              </a:xfrm>
              <a:prstGeom prst="rect">
                <a:avLst/>
              </a:prstGeom>
              <a:noFill/>
              <a:ln>
                <a:noFill/>
              </a:ln>
            </p:spPr>
          </p:pic>
          <p:sp>
            <p:nvSpPr>
              <p:cNvPr id="274" name="Google Shape;274;p24"/>
              <p:cNvSpPr txBox="1"/>
              <p:nvPr/>
            </p:nvSpPr>
            <p:spPr>
              <a:xfrm>
                <a:off x="5257363" y="464772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Resources</a:t>
                </a:r>
                <a:endParaRPr sz="1000"/>
              </a:p>
            </p:txBody>
          </p:sp>
        </p:grpSp>
        <p:grpSp>
          <p:nvGrpSpPr>
            <p:cNvPr id="275" name="Google Shape;275;p24"/>
            <p:cNvGrpSpPr/>
            <p:nvPr/>
          </p:nvGrpSpPr>
          <p:grpSpPr>
            <a:xfrm>
              <a:off x="7167588" y="1609987"/>
              <a:ext cx="1107600" cy="1160800"/>
              <a:chOff x="7179663" y="2498175"/>
              <a:chExt cx="1107600" cy="1160800"/>
            </a:xfrm>
          </p:grpSpPr>
          <p:pic>
            <p:nvPicPr>
              <p:cNvPr id="276" name="Google Shape;276;p24"/>
              <p:cNvPicPr preferRelativeResize="0"/>
              <p:nvPr/>
            </p:nvPicPr>
            <p:blipFill>
              <a:blip r:embed="rId7">
                <a:alphaModFix/>
              </a:blip>
              <a:stretch>
                <a:fillRect/>
              </a:stretch>
            </p:blipFill>
            <p:spPr>
              <a:xfrm>
                <a:off x="7312300" y="2498175"/>
                <a:ext cx="853275" cy="902542"/>
              </a:xfrm>
              <a:prstGeom prst="rect">
                <a:avLst/>
              </a:prstGeom>
              <a:noFill/>
              <a:ln>
                <a:noFill/>
              </a:ln>
            </p:spPr>
          </p:pic>
          <p:sp>
            <p:nvSpPr>
              <p:cNvPr id="277" name="Google Shape;277;p24"/>
              <p:cNvSpPr txBox="1"/>
              <p:nvPr/>
            </p:nvSpPr>
            <p:spPr>
              <a:xfrm>
                <a:off x="7179663" y="339347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grpSp>
        <p:grpSp>
          <p:nvGrpSpPr>
            <p:cNvPr id="278" name="Google Shape;278;p24"/>
            <p:cNvGrpSpPr/>
            <p:nvPr/>
          </p:nvGrpSpPr>
          <p:grpSpPr>
            <a:xfrm>
              <a:off x="2822175" y="1714500"/>
              <a:ext cx="2632500" cy="60600"/>
              <a:chOff x="2822175" y="1714500"/>
              <a:chExt cx="2632500" cy="60600"/>
            </a:xfrm>
          </p:grpSpPr>
          <p:cxnSp>
            <p:nvCxnSpPr>
              <p:cNvPr id="279" name="Google Shape;279;p24"/>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280" name="Google Shape;280;p24"/>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4"/>
            <p:cNvGrpSpPr/>
            <p:nvPr/>
          </p:nvGrpSpPr>
          <p:grpSpPr>
            <a:xfrm>
              <a:off x="2822175" y="2124325"/>
              <a:ext cx="2632500" cy="60600"/>
              <a:chOff x="2822175" y="1714500"/>
              <a:chExt cx="2632500" cy="60600"/>
            </a:xfrm>
          </p:grpSpPr>
          <p:cxnSp>
            <p:nvCxnSpPr>
              <p:cNvPr id="283" name="Google Shape;283;p24"/>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4"/>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4"/>
            <p:cNvGrpSpPr/>
            <p:nvPr/>
          </p:nvGrpSpPr>
          <p:grpSpPr>
            <a:xfrm>
              <a:off x="6328301" y="1806875"/>
              <a:ext cx="924008" cy="60600"/>
              <a:chOff x="2822175" y="1714500"/>
              <a:chExt cx="2632500" cy="60600"/>
            </a:xfrm>
          </p:grpSpPr>
          <p:cxnSp>
            <p:nvCxnSpPr>
              <p:cNvPr id="287" name="Google Shape;287;p24"/>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288" name="Google Shape;288;p24"/>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24"/>
            <p:cNvGrpSpPr/>
            <p:nvPr/>
          </p:nvGrpSpPr>
          <p:grpSpPr>
            <a:xfrm>
              <a:off x="6328301" y="2063713"/>
              <a:ext cx="924008" cy="60600"/>
              <a:chOff x="2822175" y="1714500"/>
              <a:chExt cx="2632500" cy="60600"/>
            </a:xfrm>
          </p:grpSpPr>
          <p:cxnSp>
            <p:nvCxnSpPr>
              <p:cNvPr id="291" name="Google Shape;291;p24"/>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24"/>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4"/>
            <p:cNvSpPr/>
            <p:nvPr/>
          </p:nvSpPr>
          <p:spPr>
            <a:xfrm>
              <a:off x="4084725" y="1664100"/>
              <a:ext cx="107400" cy="161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flipH="1">
              <a:off x="4084725" y="2073925"/>
              <a:ext cx="107400" cy="161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6736605" y="1790975"/>
              <a:ext cx="107400" cy="92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flipH="1">
              <a:off x="6736605" y="2047825"/>
              <a:ext cx="107400" cy="92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24"/>
            <p:cNvGrpSpPr/>
            <p:nvPr/>
          </p:nvGrpSpPr>
          <p:grpSpPr>
            <a:xfrm rot="5400000">
              <a:off x="5671165" y="3130267"/>
              <a:ext cx="713671" cy="42523"/>
              <a:chOff x="2822175" y="1714500"/>
              <a:chExt cx="2632500" cy="60600"/>
            </a:xfrm>
          </p:grpSpPr>
          <p:cxnSp>
            <p:nvCxnSpPr>
              <p:cNvPr id="299" name="Google Shape;299;p24"/>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24"/>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24"/>
            <p:cNvGrpSpPr/>
            <p:nvPr/>
          </p:nvGrpSpPr>
          <p:grpSpPr>
            <a:xfrm rot="5400000">
              <a:off x="5490938" y="3130267"/>
              <a:ext cx="713671" cy="42523"/>
              <a:chOff x="2822175" y="1714500"/>
              <a:chExt cx="2632500" cy="60600"/>
            </a:xfrm>
          </p:grpSpPr>
          <p:cxnSp>
            <p:nvCxnSpPr>
              <p:cNvPr id="303" name="Google Shape;303;p24"/>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304" name="Google Shape;304;p24"/>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4"/>
            <p:cNvSpPr/>
            <p:nvPr/>
          </p:nvSpPr>
          <p:spPr>
            <a:xfrm rot="5400000">
              <a:off x="5986439" y="3119246"/>
              <a:ext cx="83100" cy="648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flipH="1" rot="5400000">
              <a:off x="5806203" y="3119102"/>
              <a:ext cx="83100" cy="648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4"/>
          <p:cNvSpPr/>
          <p:nvPr/>
        </p:nvSpPr>
        <p:spPr>
          <a:xfrm>
            <a:off x="5439375" y="1388300"/>
            <a:ext cx="3133200" cy="31938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a:off x="500700" y="1388300"/>
            <a:ext cx="2708400" cy="1585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txBox="1"/>
          <p:nvPr/>
        </p:nvSpPr>
        <p:spPr>
          <a:xfrm>
            <a:off x="940700" y="1191000"/>
            <a:ext cx="1615800" cy="333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Java Application</a:t>
            </a:r>
            <a:endParaRPr/>
          </a:p>
        </p:txBody>
      </p:sp>
      <p:sp>
        <p:nvSpPr>
          <p:cNvPr id="311" name="Google Shape;311;p24"/>
          <p:cNvSpPr txBox="1"/>
          <p:nvPr/>
        </p:nvSpPr>
        <p:spPr>
          <a:xfrm>
            <a:off x="6562125" y="1191000"/>
            <a:ext cx="925500" cy="2811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Server</a:t>
            </a:r>
            <a:endParaRPr/>
          </a:p>
        </p:txBody>
      </p:sp>
      <p:sp>
        <p:nvSpPr>
          <p:cNvPr id="312" name="Google Shape;312;p24"/>
          <p:cNvSpPr txBox="1"/>
          <p:nvPr/>
        </p:nvSpPr>
        <p:spPr>
          <a:xfrm>
            <a:off x="728275" y="3216575"/>
            <a:ext cx="2010300" cy="14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URL Patterns</a:t>
            </a:r>
            <a:endParaRPr/>
          </a:p>
          <a:p>
            <a:pPr indent="-317500" lvl="0" marL="457200" rtl="0" algn="l">
              <a:lnSpc>
                <a:spcPct val="115000"/>
              </a:lnSpc>
              <a:spcBef>
                <a:spcPts val="0"/>
              </a:spcBef>
              <a:spcAft>
                <a:spcPts val="0"/>
              </a:spcAft>
              <a:buSzPts val="1400"/>
              <a:buChar char="●"/>
            </a:pPr>
            <a:r>
              <a:rPr lang="en"/>
              <a:t>/init</a:t>
            </a:r>
            <a:endParaRPr/>
          </a:p>
          <a:p>
            <a:pPr indent="-317500" lvl="0" marL="457200" rtl="0" algn="l">
              <a:lnSpc>
                <a:spcPct val="115000"/>
              </a:lnSpc>
              <a:spcBef>
                <a:spcPts val="0"/>
              </a:spcBef>
              <a:spcAft>
                <a:spcPts val="0"/>
              </a:spcAft>
              <a:buSzPts val="1400"/>
              <a:buChar char="●"/>
            </a:pPr>
            <a:r>
              <a:rPr lang="en"/>
              <a:t>/landingpage</a:t>
            </a:r>
            <a:endParaRPr/>
          </a:p>
          <a:p>
            <a:pPr indent="-317500" lvl="0" marL="457200" rtl="0" algn="l">
              <a:lnSpc>
                <a:spcPct val="115000"/>
              </a:lnSpc>
              <a:spcBef>
                <a:spcPts val="0"/>
              </a:spcBef>
              <a:spcAft>
                <a:spcPts val="0"/>
              </a:spcAft>
              <a:buSzPts val="1400"/>
              <a:buChar char="●"/>
            </a:pPr>
            <a:r>
              <a:rPr lang="en"/>
              <a:t>/fbpage</a:t>
            </a:r>
            <a:endParaRPr/>
          </a:p>
          <a:p>
            <a:pPr indent="-317500" lvl="0" marL="457200" rtl="0" algn="l">
              <a:lnSpc>
                <a:spcPct val="115000"/>
              </a:lnSpc>
              <a:spcBef>
                <a:spcPts val="0"/>
              </a:spcBef>
              <a:spcAft>
                <a:spcPts val="0"/>
              </a:spcAft>
              <a:buSzPts val="1400"/>
              <a:buChar char="●"/>
            </a:pPr>
            <a:r>
              <a:rPr lang="en"/>
              <a:t>/submitpage</a:t>
            </a:r>
            <a:endParaRPr/>
          </a:p>
        </p:txBody>
      </p:sp>
      <p:sp>
        <p:nvSpPr>
          <p:cNvPr id="313" name="Google Shape;313;p24"/>
          <p:cNvSpPr/>
          <p:nvPr/>
        </p:nvSpPr>
        <p:spPr>
          <a:xfrm>
            <a:off x="1191050" y="3557975"/>
            <a:ext cx="516000" cy="20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24"/>
          <p:cNvPicPr preferRelativeResize="0"/>
          <p:nvPr/>
        </p:nvPicPr>
        <p:blipFill>
          <a:blip r:embed="rId8">
            <a:alphaModFix/>
          </a:blip>
          <a:stretch>
            <a:fillRect/>
          </a:stretch>
        </p:blipFill>
        <p:spPr>
          <a:xfrm>
            <a:off x="2738575" y="1057200"/>
            <a:ext cx="548700" cy="548700"/>
          </a:xfrm>
          <a:prstGeom prst="rect">
            <a:avLst/>
          </a:prstGeom>
          <a:noFill/>
          <a:ln>
            <a:noFill/>
          </a:ln>
        </p:spPr>
      </p:pic>
      <p:sp>
        <p:nvSpPr>
          <p:cNvPr id="315" name="Google Shape;315;p24"/>
          <p:cNvSpPr/>
          <p:nvPr/>
        </p:nvSpPr>
        <p:spPr>
          <a:xfrm>
            <a:off x="4781275" y="1324800"/>
            <a:ext cx="959700" cy="115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4838675" y="152490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videoID</a:t>
            </a:r>
            <a:endParaRPr sz="1200"/>
          </a:p>
        </p:txBody>
      </p:sp>
      <p:sp>
        <p:nvSpPr>
          <p:cNvPr id="317" name="Google Shape;317;p24"/>
          <p:cNvSpPr/>
          <p:nvPr/>
        </p:nvSpPr>
        <p:spPr>
          <a:xfrm>
            <a:off x="4838675" y="1217400"/>
            <a:ext cx="879300" cy="2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initData</a:t>
            </a:r>
            <a:endParaRPr/>
          </a:p>
        </p:txBody>
      </p:sp>
      <p:sp>
        <p:nvSpPr>
          <p:cNvPr id="318" name="Google Shape;318;p24"/>
          <p:cNvSpPr/>
          <p:nvPr/>
        </p:nvSpPr>
        <p:spPr>
          <a:xfrm>
            <a:off x="4838675" y="178270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progress</a:t>
            </a:r>
            <a:endParaRPr sz="1200"/>
          </a:p>
        </p:txBody>
      </p:sp>
      <p:sp>
        <p:nvSpPr>
          <p:cNvPr id="319" name="Google Shape;319;p24"/>
          <p:cNvSpPr/>
          <p:nvPr/>
        </p:nvSpPr>
        <p:spPr>
          <a:xfrm>
            <a:off x="4815575" y="2040500"/>
            <a:ext cx="9255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imageByte</a:t>
            </a:r>
            <a:endParaRPr sz="1200"/>
          </a:p>
        </p:txBody>
      </p:sp>
      <p:sp>
        <p:nvSpPr>
          <p:cNvPr id="320" name="Google Shape;320;p24"/>
          <p:cNvSpPr/>
          <p:nvPr/>
        </p:nvSpPr>
        <p:spPr>
          <a:xfrm>
            <a:off x="2639625" y="1298400"/>
            <a:ext cx="959700" cy="115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2697025" y="149850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videoID</a:t>
            </a:r>
            <a:endParaRPr sz="1200"/>
          </a:p>
        </p:txBody>
      </p:sp>
      <p:sp>
        <p:nvSpPr>
          <p:cNvPr id="322" name="Google Shape;322;p24"/>
          <p:cNvSpPr/>
          <p:nvPr/>
        </p:nvSpPr>
        <p:spPr>
          <a:xfrm>
            <a:off x="2697025" y="1191000"/>
            <a:ext cx="879300" cy="2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initData</a:t>
            </a:r>
            <a:endParaRPr/>
          </a:p>
        </p:txBody>
      </p:sp>
      <p:sp>
        <p:nvSpPr>
          <p:cNvPr id="323" name="Google Shape;323;p24"/>
          <p:cNvSpPr/>
          <p:nvPr/>
        </p:nvSpPr>
        <p:spPr>
          <a:xfrm>
            <a:off x="2697025" y="175630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progress</a:t>
            </a:r>
            <a:endParaRPr sz="1200"/>
          </a:p>
        </p:txBody>
      </p:sp>
      <p:sp>
        <p:nvSpPr>
          <p:cNvPr id="324" name="Google Shape;324;p24"/>
          <p:cNvSpPr/>
          <p:nvPr/>
        </p:nvSpPr>
        <p:spPr>
          <a:xfrm>
            <a:off x="2673925" y="2014100"/>
            <a:ext cx="9255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imageByte</a:t>
            </a:r>
            <a:endParaRPr sz="1200"/>
          </a:p>
        </p:txBody>
      </p:sp>
      <p:sp>
        <p:nvSpPr>
          <p:cNvPr id="325" name="Google Shape;325;p24"/>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Client-Server Connection:</a:t>
            </a:r>
            <a:endParaRPr/>
          </a:p>
        </p:txBody>
      </p:sp>
      <p:pic>
        <p:nvPicPr>
          <p:cNvPr id="327" name="Google Shape;327;p24"/>
          <p:cNvPicPr preferRelativeResize="0"/>
          <p:nvPr/>
        </p:nvPicPr>
        <p:blipFill rotWithShape="1">
          <a:blip r:embed="rId9">
            <a:alphaModFix/>
          </a:blip>
          <a:srcRect b="0" l="0" r="0" t="12861"/>
          <a:stretch/>
        </p:blipFill>
        <p:spPr>
          <a:xfrm>
            <a:off x="227325" y="1547250"/>
            <a:ext cx="1557400" cy="1267600"/>
          </a:xfrm>
          <a:prstGeom prst="rect">
            <a:avLst/>
          </a:prstGeom>
          <a:noFill/>
          <a:ln>
            <a:noFill/>
          </a:ln>
        </p:spPr>
      </p:pic>
      <p:pic>
        <p:nvPicPr>
          <p:cNvPr id="328" name="Google Shape;328;p24"/>
          <p:cNvPicPr preferRelativeResize="0"/>
          <p:nvPr/>
        </p:nvPicPr>
        <p:blipFill>
          <a:blip r:embed="rId10">
            <a:alphaModFix/>
          </a:blip>
          <a:stretch>
            <a:fillRect/>
          </a:stretch>
        </p:blipFill>
        <p:spPr>
          <a:xfrm rot="5575473">
            <a:off x="6838958" y="48151"/>
            <a:ext cx="192850" cy="19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800"/>
                                        <p:tgtEl>
                                          <p:spTgt spid="314"/>
                                        </p:tgtEl>
                                        <p:attrNameLst>
                                          <p:attrName>ppt_x</p:attrName>
                                        </p:attrNameLst>
                                      </p:cBhvr>
                                      <p:tavLst>
                                        <p:tav fmla="" tm="0">
                                          <p:val>
                                            <p:strVal val="#ppt_x"/>
                                          </p:val>
                                        </p:tav>
                                        <p:tav fmla="" tm="100000">
                                          <p:val>
                                            <p:strVal val="#ppt_x+1"/>
                                          </p:val>
                                        </p:tav>
                                      </p:tavLst>
                                    </p:anim>
                                    <p:set>
                                      <p:cBhvr>
                                        <p:cTn dur="1" fill="hold">
                                          <p:stCondLst>
                                            <p:cond delay="800"/>
                                          </p:stCondLst>
                                        </p:cTn>
                                        <p:tgtEl>
                                          <p:spTgt spid="3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8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6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1600"/>
                                        <p:tgtEl>
                                          <p:spTgt spid="3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700"/>
                                        <p:tgtEl>
                                          <p:spTgt spid="3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700"/>
                                        <p:tgtEl>
                                          <p:spTgt spid="3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600"/>
                                        <p:tgtEl>
                                          <p:spTgt spid="316"/>
                                        </p:tgtEl>
                                        <p:attrNameLst>
                                          <p:attrName>ppt_x</p:attrName>
                                        </p:attrNameLst>
                                      </p:cBhvr>
                                      <p:tavLst>
                                        <p:tav fmla="" tm="0">
                                          <p:val>
                                            <p:strVal val="#ppt_x"/>
                                          </p:val>
                                        </p:tav>
                                        <p:tav fmla="" tm="100000">
                                          <p:val>
                                            <p:strVal val="#ppt_x-1"/>
                                          </p:val>
                                        </p:tav>
                                      </p:tavLst>
                                    </p:anim>
                                    <p:set>
                                      <p:cBhvr>
                                        <p:cTn dur="1" fill="hold">
                                          <p:stCondLst>
                                            <p:cond delay="1600"/>
                                          </p:stCondLst>
                                        </p:cTn>
                                        <p:tgtEl>
                                          <p:spTgt spid="316"/>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700"/>
                                        <p:tgtEl>
                                          <p:spTgt spid="317"/>
                                        </p:tgtEl>
                                        <p:attrNameLst>
                                          <p:attrName>ppt_x</p:attrName>
                                        </p:attrNameLst>
                                      </p:cBhvr>
                                      <p:tavLst>
                                        <p:tav fmla="" tm="0">
                                          <p:val>
                                            <p:strVal val="#ppt_x"/>
                                          </p:val>
                                        </p:tav>
                                        <p:tav fmla="" tm="100000">
                                          <p:val>
                                            <p:strVal val="#ppt_x-1"/>
                                          </p:val>
                                        </p:tav>
                                      </p:tavLst>
                                    </p:anim>
                                    <p:set>
                                      <p:cBhvr>
                                        <p:cTn dur="1" fill="hold">
                                          <p:stCondLst>
                                            <p:cond delay="1700"/>
                                          </p:stCondLst>
                                        </p:cTn>
                                        <p:tgtEl>
                                          <p:spTgt spid="317"/>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700"/>
                                        <p:tgtEl>
                                          <p:spTgt spid="318"/>
                                        </p:tgtEl>
                                        <p:attrNameLst>
                                          <p:attrName>ppt_x</p:attrName>
                                        </p:attrNameLst>
                                      </p:cBhvr>
                                      <p:tavLst>
                                        <p:tav fmla="" tm="0">
                                          <p:val>
                                            <p:strVal val="#ppt_x"/>
                                          </p:val>
                                        </p:tav>
                                        <p:tav fmla="" tm="100000">
                                          <p:val>
                                            <p:strVal val="#ppt_x-1"/>
                                          </p:val>
                                        </p:tav>
                                      </p:tavLst>
                                    </p:anim>
                                    <p:set>
                                      <p:cBhvr>
                                        <p:cTn dur="1" fill="hold">
                                          <p:stCondLst>
                                            <p:cond delay="1700"/>
                                          </p:stCondLst>
                                        </p:cTn>
                                        <p:tgtEl>
                                          <p:spTgt spid="31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500"/>
                                        <p:tgtEl>
                                          <p:spTgt spid="319"/>
                                        </p:tgtEl>
                                        <p:attrNameLst>
                                          <p:attrName>ppt_x</p:attrName>
                                        </p:attrNameLst>
                                      </p:cBhvr>
                                      <p:tavLst>
                                        <p:tav fmla="" tm="0">
                                          <p:val>
                                            <p:strVal val="#ppt_x"/>
                                          </p:val>
                                        </p:tav>
                                        <p:tav fmla="" tm="100000">
                                          <p:val>
                                            <p:strVal val="#ppt_x-1"/>
                                          </p:val>
                                        </p:tav>
                                      </p:tavLst>
                                    </p:anim>
                                    <p:set>
                                      <p:cBhvr>
                                        <p:cTn dur="1" fill="hold">
                                          <p:stCondLst>
                                            <p:cond delay="1500"/>
                                          </p:stCondLst>
                                        </p:cTn>
                                        <p:tgtEl>
                                          <p:spTgt spid="31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800"/>
                                        <p:tgtEl>
                                          <p:spTgt spid="315"/>
                                        </p:tgtEl>
                                        <p:attrNameLst>
                                          <p:attrName>ppt_x</p:attrName>
                                        </p:attrNameLst>
                                      </p:cBhvr>
                                      <p:tavLst>
                                        <p:tav fmla="" tm="0">
                                          <p:val>
                                            <p:strVal val="#ppt_x"/>
                                          </p:val>
                                        </p:tav>
                                        <p:tav fmla="" tm="100000">
                                          <p:val>
                                            <p:strVal val="#ppt_x-1"/>
                                          </p:val>
                                        </p:tav>
                                      </p:tavLst>
                                    </p:anim>
                                    <p:set>
                                      <p:cBhvr>
                                        <p:cTn dur="1" fill="hold">
                                          <p:stCondLst>
                                            <p:cond delay="1800"/>
                                          </p:stCondLst>
                                        </p:cTn>
                                        <p:tgtEl>
                                          <p:spTgt spid="3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7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5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7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34" name="Google Shape;334;p25"/>
          <p:cNvGrpSpPr/>
          <p:nvPr/>
        </p:nvGrpSpPr>
        <p:grpSpPr>
          <a:xfrm>
            <a:off x="531573" y="1540374"/>
            <a:ext cx="8080864" cy="3000426"/>
            <a:chOff x="443375" y="1557637"/>
            <a:chExt cx="7831813" cy="2894488"/>
          </a:xfrm>
        </p:grpSpPr>
        <p:grpSp>
          <p:nvGrpSpPr>
            <p:cNvPr id="335" name="Google Shape;335;p25"/>
            <p:cNvGrpSpPr/>
            <p:nvPr/>
          </p:nvGrpSpPr>
          <p:grpSpPr>
            <a:xfrm>
              <a:off x="443375" y="1615550"/>
              <a:ext cx="1107600" cy="1078150"/>
              <a:chOff x="420625" y="2571750"/>
              <a:chExt cx="1107600" cy="1078150"/>
            </a:xfrm>
          </p:grpSpPr>
          <p:pic>
            <p:nvPicPr>
              <p:cNvPr id="336" name="Google Shape;336;p25"/>
              <p:cNvPicPr preferRelativeResize="0"/>
              <p:nvPr/>
            </p:nvPicPr>
            <p:blipFill>
              <a:blip r:embed="rId3">
                <a:alphaModFix/>
              </a:blip>
              <a:stretch>
                <a:fillRect/>
              </a:stretch>
            </p:blipFill>
            <p:spPr>
              <a:xfrm>
                <a:off x="584150" y="2571750"/>
                <a:ext cx="780550" cy="780206"/>
              </a:xfrm>
              <a:prstGeom prst="rect">
                <a:avLst/>
              </a:prstGeom>
              <a:noFill/>
              <a:ln>
                <a:noFill/>
              </a:ln>
            </p:spPr>
          </p:pic>
          <p:sp>
            <p:nvSpPr>
              <p:cNvPr id="337" name="Google Shape;337;p25"/>
              <p:cNvSpPr txBox="1"/>
              <p:nvPr/>
            </p:nvSpPr>
            <p:spPr>
              <a:xfrm>
                <a:off x="420625" y="3384400"/>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User Interface</a:t>
                </a:r>
                <a:endParaRPr sz="1000"/>
              </a:p>
            </p:txBody>
          </p:sp>
        </p:grpSp>
        <p:grpSp>
          <p:nvGrpSpPr>
            <p:cNvPr id="338" name="Google Shape;338;p25"/>
            <p:cNvGrpSpPr/>
            <p:nvPr/>
          </p:nvGrpSpPr>
          <p:grpSpPr>
            <a:xfrm>
              <a:off x="1632775" y="1557637"/>
              <a:ext cx="1107600" cy="1160853"/>
              <a:chOff x="1936225" y="2489725"/>
              <a:chExt cx="1107600" cy="1176500"/>
            </a:xfrm>
          </p:grpSpPr>
          <p:pic>
            <p:nvPicPr>
              <p:cNvPr id="339" name="Google Shape;339;p25"/>
              <p:cNvPicPr preferRelativeResize="0"/>
              <p:nvPr/>
            </p:nvPicPr>
            <p:blipFill>
              <a:blip r:embed="rId4">
                <a:alphaModFix/>
              </a:blip>
              <a:stretch>
                <a:fillRect/>
              </a:stretch>
            </p:blipFill>
            <p:spPr>
              <a:xfrm>
                <a:off x="2064650" y="2489725"/>
                <a:ext cx="902973" cy="902550"/>
              </a:xfrm>
              <a:prstGeom prst="rect">
                <a:avLst/>
              </a:prstGeom>
              <a:noFill/>
              <a:ln>
                <a:noFill/>
              </a:ln>
            </p:spPr>
          </p:pic>
          <p:sp>
            <p:nvSpPr>
              <p:cNvPr id="340" name="Google Shape;340;p25"/>
              <p:cNvSpPr txBox="1"/>
              <p:nvPr/>
            </p:nvSpPr>
            <p:spPr>
              <a:xfrm>
                <a:off x="1936225" y="340072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Client</a:t>
                </a:r>
                <a:endParaRPr sz="1000"/>
              </a:p>
            </p:txBody>
          </p:sp>
        </p:grpSp>
        <p:grpSp>
          <p:nvGrpSpPr>
            <p:cNvPr id="341" name="Google Shape;341;p25"/>
            <p:cNvGrpSpPr/>
            <p:nvPr/>
          </p:nvGrpSpPr>
          <p:grpSpPr>
            <a:xfrm>
              <a:off x="5384075" y="1601801"/>
              <a:ext cx="1107600" cy="1177174"/>
              <a:chOff x="5212750" y="2481801"/>
              <a:chExt cx="1107600" cy="1177174"/>
            </a:xfrm>
          </p:grpSpPr>
          <p:pic>
            <p:nvPicPr>
              <p:cNvPr id="342" name="Google Shape;342;p25"/>
              <p:cNvPicPr preferRelativeResize="0"/>
              <p:nvPr/>
            </p:nvPicPr>
            <p:blipFill>
              <a:blip r:embed="rId5">
                <a:alphaModFix/>
              </a:blip>
              <a:stretch>
                <a:fillRect/>
              </a:stretch>
            </p:blipFill>
            <p:spPr>
              <a:xfrm>
                <a:off x="5339920" y="2481801"/>
                <a:ext cx="853261" cy="902589"/>
              </a:xfrm>
              <a:prstGeom prst="rect">
                <a:avLst/>
              </a:prstGeom>
              <a:noFill/>
              <a:ln>
                <a:noFill/>
              </a:ln>
            </p:spPr>
          </p:pic>
          <p:sp>
            <p:nvSpPr>
              <p:cNvPr id="343" name="Google Shape;343;p25"/>
              <p:cNvSpPr txBox="1"/>
              <p:nvPr/>
            </p:nvSpPr>
            <p:spPr>
              <a:xfrm>
                <a:off x="5212750" y="339347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Servlet</a:t>
                </a:r>
                <a:endParaRPr sz="1000"/>
              </a:p>
            </p:txBody>
          </p:sp>
        </p:grpSp>
        <p:grpSp>
          <p:nvGrpSpPr>
            <p:cNvPr id="344" name="Google Shape;344;p25"/>
            <p:cNvGrpSpPr/>
            <p:nvPr/>
          </p:nvGrpSpPr>
          <p:grpSpPr>
            <a:xfrm>
              <a:off x="5402713" y="3524336"/>
              <a:ext cx="1107600" cy="927789"/>
              <a:chOff x="5257363" y="3985436"/>
              <a:chExt cx="1107600" cy="927789"/>
            </a:xfrm>
          </p:grpSpPr>
          <p:pic>
            <p:nvPicPr>
              <p:cNvPr id="345" name="Google Shape;345;p25"/>
              <p:cNvPicPr preferRelativeResize="0"/>
              <p:nvPr/>
            </p:nvPicPr>
            <p:blipFill>
              <a:blip r:embed="rId6">
                <a:alphaModFix/>
              </a:blip>
              <a:stretch>
                <a:fillRect/>
              </a:stretch>
            </p:blipFill>
            <p:spPr>
              <a:xfrm>
                <a:off x="5384536" y="3985436"/>
                <a:ext cx="853261" cy="738478"/>
              </a:xfrm>
              <a:prstGeom prst="rect">
                <a:avLst/>
              </a:prstGeom>
              <a:noFill/>
              <a:ln>
                <a:noFill/>
              </a:ln>
            </p:spPr>
          </p:pic>
          <p:sp>
            <p:nvSpPr>
              <p:cNvPr id="346" name="Google Shape;346;p25"/>
              <p:cNvSpPr txBox="1"/>
              <p:nvPr/>
            </p:nvSpPr>
            <p:spPr>
              <a:xfrm>
                <a:off x="5257363" y="464772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Resources</a:t>
                </a:r>
                <a:endParaRPr sz="1000"/>
              </a:p>
            </p:txBody>
          </p:sp>
        </p:grpSp>
        <p:grpSp>
          <p:nvGrpSpPr>
            <p:cNvPr id="347" name="Google Shape;347;p25"/>
            <p:cNvGrpSpPr/>
            <p:nvPr/>
          </p:nvGrpSpPr>
          <p:grpSpPr>
            <a:xfrm>
              <a:off x="7167588" y="1609987"/>
              <a:ext cx="1107600" cy="1160800"/>
              <a:chOff x="7179663" y="2498175"/>
              <a:chExt cx="1107600" cy="1160800"/>
            </a:xfrm>
          </p:grpSpPr>
          <p:pic>
            <p:nvPicPr>
              <p:cNvPr id="348" name="Google Shape;348;p25"/>
              <p:cNvPicPr preferRelativeResize="0"/>
              <p:nvPr/>
            </p:nvPicPr>
            <p:blipFill>
              <a:blip r:embed="rId7">
                <a:alphaModFix/>
              </a:blip>
              <a:stretch>
                <a:fillRect/>
              </a:stretch>
            </p:blipFill>
            <p:spPr>
              <a:xfrm>
                <a:off x="7312300" y="2498175"/>
                <a:ext cx="853275" cy="902542"/>
              </a:xfrm>
              <a:prstGeom prst="rect">
                <a:avLst/>
              </a:prstGeom>
              <a:noFill/>
              <a:ln>
                <a:noFill/>
              </a:ln>
            </p:spPr>
          </p:pic>
          <p:sp>
            <p:nvSpPr>
              <p:cNvPr id="349" name="Google Shape;349;p25"/>
              <p:cNvSpPr txBox="1"/>
              <p:nvPr/>
            </p:nvSpPr>
            <p:spPr>
              <a:xfrm>
                <a:off x="7179663" y="339347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grpSp>
        <p:grpSp>
          <p:nvGrpSpPr>
            <p:cNvPr id="350" name="Google Shape;350;p25"/>
            <p:cNvGrpSpPr/>
            <p:nvPr/>
          </p:nvGrpSpPr>
          <p:grpSpPr>
            <a:xfrm>
              <a:off x="2822175" y="1714500"/>
              <a:ext cx="2632500" cy="60600"/>
              <a:chOff x="2822175" y="1714500"/>
              <a:chExt cx="2632500" cy="60600"/>
            </a:xfrm>
          </p:grpSpPr>
          <p:cxnSp>
            <p:nvCxnSpPr>
              <p:cNvPr id="351" name="Google Shape;351;p25"/>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352" name="Google Shape;352;p25"/>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5"/>
            <p:cNvGrpSpPr/>
            <p:nvPr/>
          </p:nvGrpSpPr>
          <p:grpSpPr>
            <a:xfrm>
              <a:off x="2822175" y="2124325"/>
              <a:ext cx="2632500" cy="60600"/>
              <a:chOff x="2822175" y="1714500"/>
              <a:chExt cx="2632500" cy="60600"/>
            </a:xfrm>
          </p:grpSpPr>
          <p:cxnSp>
            <p:nvCxnSpPr>
              <p:cNvPr id="355" name="Google Shape;355;p25"/>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356" name="Google Shape;356;p25"/>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5"/>
            <p:cNvGrpSpPr/>
            <p:nvPr/>
          </p:nvGrpSpPr>
          <p:grpSpPr>
            <a:xfrm>
              <a:off x="6328301" y="1806875"/>
              <a:ext cx="924008" cy="60600"/>
              <a:chOff x="2822175" y="1714500"/>
              <a:chExt cx="2632500" cy="60600"/>
            </a:xfrm>
          </p:grpSpPr>
          <p:cxnSp>
            <p:nvCxnSpPr>
              <p:cNvPr id="359" name="Google Shape;359;p25"/>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360" name="Google Shape;360;p25"/>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25"/>
            <p:cNvGrpSpPr/>
            <p:nvPr/>
          </p:nvGrpSpPr>
          <p:grpSpPr>
            <a:xfrm>
              <a:off x="6328301" y="2063713"/>
              <a:ext cx="924008" cy="60600"/>
              <a:chOff x="2822175" y="1714500"/>
              <a:chExt cx="2632500" cy="60600"/>
            </a:xfrm>
          </p:grpSpPr>
          <p:cxnSp>
            <p:nvCxnSpPr>
              <p:cNvPr id="363" name="Google Shape;363;p25"/>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364" name="Google Shape;364;p25"/>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25"/>
            <p:cNvSpPr/>
            <p:nvPr/>
          </p:nvSpPr>
          <p:spPr>
            <a:xfrm>
              <a:off x="4084725" y="1664100"/>
              <a:ext cx="107400" cy="161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flipH="1">
              <a:off x="4084725" y="2073925"/>
              <a:ext cx="107400" cy="161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6736605" y="1790975"/>
              <a:ext cx="107400" cy="92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p:nvPr/>
          </p:nvSpPr>
          <p:spPr>
            <a:xfrm flipH="1">
              <a:off x="6736605" y="2047825"/>
              <a:ext cx="107400" cy="92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rot="5400000">
              <a:off x="5671165" y="3130267"/>
              <a:ext cx="713671" cy="42523"/>
              <a:chOff x="2822175" y="1714500"/>
              <a:chExt cx="2632500" cy="60600"/>
            </a:xfrm>
          </p:grpSpPr>
          <p:cxnSp>
            <p:nvCxnSpPr>
              <p:cNvPr id="371" name="Google Shape;371;p25"/>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372" name="Google Shape;372;p25"/>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5"/>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25"/>
            <p:cNvGrpSpPr/>
            <p:nvPr/>
          </p:nvGrpSpPr>
          <p:grpSpPr>
            <a:xfrm rot="5400000">
              <a:off x="5490938" y="3130267"/>
              <a:ext cx="713671" cy="42523"/>
              <a:chOff x="2822175" y="1714500"/>
              <a:chExt cx="2632500" cy="60600"/>
            </a:xfrm>
          </p:grpSpPr>
          <p:cxnSp>
            <p:nvCxnSpPr>
              <p:cNvPr id="375" name="Google Shape;375;p25"/>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25"/>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p:nvPr/>
          </p:nvSpPr>
          <p:spPr>
            <a:xfrm rot="5400000">
              <a:off x="5986439" y="3119246"/>
              <a:ext cx="83100" cy="648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flipH="1" rot="5400000">
              <a:off x="5806203" y="3119102"/>
              <a:ext cx="83100" cy="648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25"/>
          <p:cNvSpPr/>
          <p:nvPr/>
        </p:nvSpPr>
        <p:spPr>
          <a:xfrm>
            <a:off x="5439375" y="1388300"/>
            <a:ext cx="3133200" cy="31938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a:off x="500700" y="1388300"/>
            <a:ext cx="2708400" cy="1585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txBox="1"/>
          <p:nvPr/>
        </p:nvSpPr>
        <p:spPr>
          <a:xfrm>
            <a:off x="940700" y="1191000"/>
            <a:ext cx="1615800" cy="333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Java Application</a:t>
            </a:r>
            <a:endParaRPr/>
          </a:p>
        </p:txBody>
      </p:sp>
      <p:sp>
        <p:nvSpPr>
          <p:cNvPr id="383" name="Google Shape;383;p25"/>
          <p:cNvSpPr txBox="1"/>
          <p:nvPr/>
        </p:nvSpPr>
        <p:spPr>
          <a:xfrm>
            <a:off x="6562125" y="1191000"/>
            <a:ext cx="925500" cy="2811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Server</a:t>
            </a:r>
            <a:endParaRPr/>
          </a:p>
        </p:txBody>
      </p:sp>
      <p:sp>
        <p:nvSpPr>
          <p:cNvPr id="384" name="Google Shape;384;p25"/>
          <p:cNvSpPr txBox="1"/>
          <p:nvPr/>
        </p:nvSpPr>
        <p:spPr>
          <a:xfrm>
            <a:off x="728275" y="3216575"/>
            <a:ext cx="2010300" cy="14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URL Pattern</a:t>
            </a:r>
            <a:endParaRPr/>
          </a:p>
          <a:p>
            <a:pPr indent="-317500" lvl="0" marL="457200" rtl="0" algn="l">
              <a:lnSpc>
                <a:spcPct val="115000"/>
              </a:lnSpc>
              <a:spcBef>
                <a:spcPts val="0"/>
              </a:spcBef>
              <a:spcAft>
                <a:spcPts val="0"/>
              </a:spcAft>
              <a:buSzPts val="1400"/>
              <a:buChar char="●"/>
            </a:pPr>
            <a:r>
              <a:rPr lang="en"/>
              <a:t>/init</a:t>
            </a:r>
            <a:endParaRPr/>
          </a:p>
          <a:p>
            <a:pPr indent="-317500" lvl="0" marL="457200" rtl="0" algn="l">
              <a:lnSpc>
                <a:spcPct val="115000"/>
              </a:lnSpc>
              <a:spcBef>
                <a:spcPts val="0"/>
              </a:spcBef>
              <a:spcAft>
                <a:spcPts val="0"/>
              </a:spcAft>
              <a:buSzPts val="1400"/>
              <a:buChar char="●"/>
            </a:pPr>
            <a:r>
              <a:rPr lang="en"/>
              <a:t>/landingpage</a:t>
            </a:r>
            <a:endParaRPr/>
          </a:p>
          <a:p>
            <a:pPr indent="-317500" lvl="0" marL="457200" rtl="0" algn="l">
              <a:lnSpc>
                <a:spcPct val="115000"/>
              </a:lnSpc>
              <a:spcBef>
                <a:spcPts val="0"/>
              </a:spcBef>
              <a:spcAft>
                <a:spcPts val="0"/>
              </a:spcAft>
              <a:buSzPts val="1400"/>
              <a:buChar char="●"/>
            </a:pPr>
            <a:r>
              <a:rPr lang="en"/>
              <a:t>/fbpage</a:t>
            </a:r>
            <a:endParaRPr/>
          </a:p>
          <a:p>
            <a:pPr indent="-317500" lvl="0" marL="457200" rtl="0" algn="l">
              <a:lnSpc>
                <a:spcPct val="115000"/>
              </a:lnSpc>
              <a:spcBef>
                <a:spcPts val="0"/>
              </a:spcBef>
              <a:spcAft>
                <a:spcPts val="0"/>
              </a:spcAft>
              <a:buSzPts val="1400"/>
              <a:buChar char="●"/>
            </a:pPr>
            <a:r>
              <a:rPr lang="en"/>
              <a:t>/submitpage</a:t>
            </a:r>
            <a:endParaRPr/>
          </a:p>
        </p:txBody>
      </p:sp>
      <p:sp>
        <p:nvSpPr>
          <p:cNvPr id="385" name="Google Shape;385;p25"/>
          <p:cNvSpPr/>
          <p:nvPr/>
        </p:nvSpPr>
        <p:spPr>
          <a:xfrm>
            <a:off x="1206225" y="3805000"/>
            <a:ext cx="1191000" cy="23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2656775" y="133750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videoID</a:t>
            </a:r>
            <a:endParaRPr sz="1200"/>
          </a:p>
        </p:txBody>
      </p:sp>
      <p:sp>
        <p:nvSpPr>
          <p:cNvPr id="387" name="Google Shape;387;p25"/>
          <p:cNvSpPr/>
          <p:nvPr/>
        </p:nvSpPr>
        <p:spPr>
          <a:xfrm>
            <a:off x="4169550" y="2060550"/>
            <a:ext cx="1615800" cy="219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p:nvPr/>
        </p:nvSpPr>
        <p:spPr>
          <a:xfrm>
            <a:off x="4237355" y="1888500"/>
            <a:ext cx="1480200" cy="33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landing</a:t>
            </a:r>
            <a:r>
              <a:rPr lang="en"/>
              <a:t>Data</a:t>
            </a:r>
            <a:endParaRPr/>
          </a:p>
        </p:txBody>
      </p:sp>
      <p:sp>
        <p:nvSpPr>
          <p:cNvPr id="389" name="Google Shape;389;p25"/>
          <p:cNvSpPr/>
          <p:nvPr/>
        </p:nvSpPr>
        <p:spPr>
          <a:xfrm>
            <a:off x="4537800" y="2535672"/>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frame</a:t>
            </a:r>
            <a:r>
              <a:rPr lang="en" sz="1200"/>
              <a:t>ID</a:t>
            </a:r>
            <a:endParaRPr sz="1200"/>
          </a:p>
        </p:txBody>
      </p:sp>
      <p:grpSp>
        <p:nvGrpSpPr>
          <p:cNvPr id="390" name="Google Shape;390;p25"/>
          <p:cNvGrpSpPr/>
          <p:nvPr/>
        </p:nvGrpSpPr>
        <p:grpSpPr>
          <a:xfrm>
            <a:off x="4537800" y="2810400"/>
            <a:ext cx="959700" cy="1299725"/>
            <a:chOff x="4537800" y="2810400"/>
            <a:chExt cx="959700" cy="1299725"/>
          </a:xfrm>
        </p:grpSpPr>
        <p:sp>
          <p:nvSpPr>
            <p:cNvPr id="391" name="Google Shape;391;p25"/>
            <p:cNvSpPr/>
            <p:nvPr/>
          </p:nvSpPr>
          <p:spPr>
            <a:xfrm>
              <a:off x="4537800" y="2956925"/>
              <a:ext cx="959700" cy="115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a:off x="4578000" y="2810400"/>
              <a:ext cx="879300" cy="2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ant</a:t>
              </a:r>
              <a:r>
                <a:rPr lang="en"/>
                <a:t>Data</a:t>
              </a:r>
              <a:endParaRPr/>
            </a:p>
          </p:txBody>
        </p:sp>
        <p:sp>
          <p:nvSpPr>
            <p:cNvPr id="393" name="Google Shape;393;p25"/>
            <p:cNvSpPr/>
            <p:nvPr/>
          </p:nvSpPr>
          <p:spPr>
            <a:xfrm>
              <a:off x="4578000" y="3112734"/>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ant</a:t>
              </a:r>
              <a:r>
                <a:rPr lang="en" sz="1200"/>
                <a:t>ID</a:t>
              </a:r>
              <a:endParaRPr sz="1200"/>
            </a:p>
          </p:txBody>
        </p:sp>
        <p:sp>
          <p:nvSpPr>
            <p:cNvPr id="394" name="Google Shape;394;p25"/>
            <p:cNvSpPr/>
            <p:nvPr/>
          </p:nvSpPr>
          <p:spPr>
            <a:xfrm>
              <a:off x="4578000" y="3346584"/>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x_coord</a:t>
              </a:r>
              <a:endParaRPr sz="1200"/>
            </a:p>
          </p:txBody>
        </p:sp>
        <p:sp>
          <p:nvSpPr>
            <p:cNvPr id="395" name="Google Shape;395;p25"/>
            <p:cNvSpPr/>
            <p:nvPr/>
          </p:nvSpPr>
          <p:spPr>
            <a:xfrm>
              <a:off x="4578000" y="3612772"/>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y_coord</a:t>
              </a:r>
              <a:endParaRPr sz="1200"/>
            </a:p>
          </p:txBody>
        </p:sp>
      </p:grpSp>
      <p:sp>
        <p:nvSpPr>
          <p:cNvPr id="396" name="Google Shape;396;p25"/>
          <p:cNvSpPr/>
          <p:nvPr/>
        </p:nvSpPr>
        <p:spPr>
          <a:xfrm>
            <a:off x="4537800" y="2254575"/>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videoID</a:t>
            </a:r>
            <a:endParaRPr sz="1200"/>
          </a:p>
        </p:txBody>
      </p:sp>
      <p:grpSp>
        <p:nvGrpSpPr>
          <p:cNvPr id="397" name="Google Shape;397;p25"/>
          <p:cNvGrpSpPr/>
          <p:nvPr/>
        </p:nvGrpSpPr>
        <p:grpSpPr>
          <a:xfrm>
            <a:off x="7019700" y="2390725"/>
            <a:ext cx="959700" cy="1299725"/>
            <a:chOff x="6925025" y="2120250"/>
            <a:chExt cx="959700" cy="1299725"/>
          </a:xfrm>
        </p:grpSpPr>
        <p:sp>
          <p:nvSpPr>
            <p:cNvPr id="398" name="Google Shape;398;p25"/>
            <p:cNvSpPr/>
            <p:nvPr/>
          </p:nvSpPr>
          <p:spPr>
            <a:xfrm>
              <a:off x="6925025" y="2266775"/>
              <a:ext cx="959700" cy="115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a:off x="6965225" y="2120250"/>
              <a:ext cx="879300" cy="2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antData</a:t>
              </a:r>
              <a:endParaRPr/>
            </a:p>
          </p:txBody>
        </p:sp>
        <p:sp>
          <p:nvSpPr>
            <p:cNvPr id="400" name="Google Shape;400;p25"/>
            <p:cNvSpPr/>
            <p:nvPr/>
          </p:nvSpPr>
          <p:spPr>
            <a:xfrm>
              <a:off x="6965225" y="2422584"/>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antID</a:t>
              </a:r>
              <a:endParaRPr sz="1200"/>
            </a:p>
          </p:txBody>
        </p:sp>
        <p:sp>
          <p:nvSpPr>
            <p:cNvPr id="401" name="Google Shape;401;p25"/>
            <p:cNvSpPr/>
            <p:nvPr/>
          </p:nvSpPr>
          <p:spPr>
            <a:xfrm>
              <a:off x="6965225" y="2656434"/>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x_coord</a:t>
              </a:r>
              <a:endParaRPr sz="1200"/>
            </a:p>
          </p:txBody>
        </p:sp>
        <p:sp>
          <p:nvSpPr>
            <p:cNvPr id="402" name="Google Shape;402;p25"/>
            <p:cNvSpPr/>
            <p:nvPr/>
          </p:nvSpPr>
          <p:spPr>
            <a:xfrm>
              <a:off x="6965225" y="2922622"/>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y_coord</a:t>
              </a:r>
              <a:endParaRPr sz="1200"/>
            </a:p>
          </p:txBody>
        </p:sp>
      </p:grpSp>
      <p:sp>
        <p:nvSpPr>
          <p:cNvPr id="403" name="Google Shape;403;p25"/>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Client-Server Connection:</a:t>
            </a:r>
            <a:endParaRPr/>
          </a:p>
        </p:txBody>
      </p:sp>
      <p:pic>
        <p:nvPicPr>
          <p:cNvPr id="405" name="Google Shape;405;p25"/>
          <p:cNvPicPr preferRelativeResize="0"/>
          <p:nvPr/>
        </p:nvPicPr>
        <p:blipFill>
          <a:blip r:embed="rId8">
            <a:alphaModFix/>
          </a:blip>
          <a:stretch>
            <a:fillRect/>
          </a:stretch>
        </p:blipFill>
        <p:spPr>
          <a:xfrm rot="5575473">
            <a:off x="6838958" y="48151"/>
            <a:ext cx="192850" cy="19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86"/>
                                        </p:tgtEl>
                                        <p:attrNameLst>
                                          <p:attrName>ppt_x</p:attrName>
                                        </p:attrNameLst>
                                      </p:cBhvr>
                                      <p:tavLst>
                                        <p:tav fmla="" tm="0">
                                          <p:val>
                                            <p:strVal val="#ppt_x"/>
                                          </p:val>
                                        </p:tav>
                                        <p:tav fmla="" tm="100000">
                                          <p:val>
                                            <p:strVal val="#ppt_x+1"/>
                                          </p:val>
                                        </p:tav>
                                      </p:tavLst>
                                    </p:anim>
                                    <p:set>
                                      <p:cBhvr>
                                        <p:cTn dur="1" fill="hold">
                                          <p:stCondLst>
                                            <p:cond delay="1000"/>
                                          </p:stCondLst>
                                        </p:cTn>
                                        <p:tgtEl>
                                          <p:spTgt spid="3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1000"/>
                                        <p:tgtEl>
                                          <p:spTgt spid="3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1000"/>
                                        <p:tgtEl>
                                          <p:spTgt spid="3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600"/>
                                        <p:tgtEl>
                                          <p:spTgt spid="397"/>
                                        </p:tgtEl>
                                        <p:attrNameLst>
                                          <p:attrName>ppt_x</p:attrName>
                                        </p:attrNameLst>
                                      </p:cBhvr>
                                      <p:tavLst>
                                        <p:tav fmla="" tm="0">
                                          <p:val>
                                            <p:strVal val="#ppt_x"/>
                                          </p:val>
                                        </p:tav>
                                        <p:tav fmla="" tm="100000">
                                          <p:val>
                                            <p:strVal val="#ppt_x-1"/>
                                          </p:val>
                                        </p:tav>
                                      </p:tavLst>
                                    </p:anim>
                                    <p:set>
                                      <p:cBhvr>
                                        <p:cTn dur="1" fill="hold">
                                          <p:stCondLst>
                                            <p:cond delay="600"/>
                                          </p:stCondLst>
                                        </p:cTn>
                                        <p:tgtEl>
                                          <p:spTgt spid="397"/>
                                        </p:tgtEl>
                                        <p:attrNameLst>
                                          <p:attrName>style.visibility</p:attrName>
                                        </p:attrNameLst>
                                      </p:cBhvr>
                                      <p:to>
                                        <p:strVal val="hidden"/>
                                      </p:to>
                                    </p:se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3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11" name="Google Shape;411;p26"/>
          <p:cNvGrpSpPr/>
          <p:nvPr/>
        </p:nvGrpSpPr>
        <p:grpSpPr>
          <a:xfrm>
            <a:off x="531573" y="1540374"/>
            <a:ext cx="8080864" cy="3000426"/>
            <a:chOff x="443375" y="1557637"/>
            <a:chExt cx="7831813" cy="2894488"/>
          </a:xfrm>
        </p:grpSpPr>
        <p:grpSp>
          <p:nvGrpSpPr>
            <p:cNvPr id="412" name="Google Shape;412;p26"/>
            <p:cNvGrpSpPr/>
            <p:nvPr/>
          </p:nvGrpSpPr>
          <p:grpSpPr>
            <a:xfrm>
              <a:off x="443375" y="1615550"/>
              <a:ext cx="1107600" cy="1078150"/>
              <a:chOff x="420625" y="2571750"/>
              <a:chExt cx="1107600" cy="1078150"/>
            </a:xfrm>
          </p:grpSpPr>
          <p:pic>
            <p:nvPicPr>
              <p:cNvPr id="413" name="Google Shape;413;p26"/>
              <p:cNvPicPr preferRelativeResize="0"/>
              <p:nvPr/>
            </p:nvPicPr>
            <p:blipFill>
              <a:blip r:embed="rId3">
                <a:alphaModFix/>
              </a:blip>
              <a:stretch>
                <a:fillRect/>
              </a:stretch>
            </p:blipFill>
            <p:spPr>
              <a:xfrm>
                <a:off x="584150" y="2571750"/>
                <a:ext cx="780550" cy="780206"/>
              </a:xfrm>
              <a:prstGeom prst="rect">
                <a:avLst/>
              </a:prstGeom>
              <a:noFill/>
              <a:ln>
                <a:noFill/>
              </a:ln>
            </p:spPr>
          </p:pic>
          <p:sp>
            <p:nvSpPr>
              <p:cNvPr id="414" name="Google Shape;414;p26"/>
              <p:cNvSpPr txBox="1"/>
              <p:nvPr/>
            </p:nvSpPr>
            <p:spPr>
              <a:xfrm>
                <a:off x="420625" y="3384400"/>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User Interface</a:t>
                </a:r>
                <a:endParaRPr sz="1000"/>
              </a:p>
            </p:txBody>
          </p:sp>
        </p:grpSp>
        <p:grpSp>
          <p:nvGrpSpPr>
            <p:cNvPr id="415" name="Google Shape;415;p26"/>
            <p:cNvGrpSpPr/>
            <p:nvPr/>
          </p:nvGrpSpPr>
          <p:grpSpPr>
            <a:xfrm>
              <a:off x="1632775" y="1557637"/>
              <a:ext cx="1107600" cy="1160853"/>
              <a:chOff x="1936225" y="2489725"/>
              <a:chExt cx="1107600" cy="1176500"/>
            </a:xfrm>
          </p:grpSpPr>
          <p:pic>
            <p:nvPicPr>
              <p:cNvPr id="416" name="Google Shape;416;p26"/>
              <p:cNvPicPr preferRelativeResize="0"/>
              <p:nvPr/>
            </p:nvPicPr>
            <p:blipFill>
              <a:blip r:embed="rId4">
                <a:alphaModFix/>
              </a:blip>
              <a:stretch>
                <a:fillRect/>
              </a:stretch>
            </p:blipFill>
            <p:spPr>
              <a:xfrm>
                <a:off x="2064650" y="2489725"/>
                <a:ext cx="902973" cy="902550"/>
              </a:xfrm>
              <a:prstGeom prst="rect">
                <a:avLst/>
              </a:prstGeom>
              <a:noFill/>
              <a:ln>
                <a:noFill/>
              </a:ln>
            </p:spPr>
          </p:pic>
          <p:sp>
            <p:nvSpPr>
              <p:cNvPr id="417" name="Google Shape;417;p26"/>
              <p:cNvSpPr txBox="1"/>
              <p:nvPr/>
            </p:nvSpPr>
            <p:spPr>
              <a:xfrm>
                <a:off x="1936225" y="340072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Client</a:t>
                </a:r>
                <a:endParaRPr sz="1000"/>
              </a:p>
            </p:txBody>
          </p:sp>
        </p:grpSp>
        <p:grpSp>
          <p:nvGrpSpPr>
            <p:cNvPr id="418" name="Google Shape;418;p26"/>
            <p:cNvGrpSpPr/>
            <p:nvPr/>
          </p:nvGrpSpPr>
          <p:grpSpPr>
            <a:xfrm>
              <a:off x="5384075" y="1601801"/>
              <a:ext cx="1107600" cy="1177174"/>
              <a:chOff x="5212750" y="2481801"/>
              <a:chExt cx="1107600" cy="1177174"/>
            </a:xfrm>
          </p:grpSpPr>
          <p:pic>
            <p:nvPicPr>
              <p:cNvPr id="419" name="Google Shape;419;p26"/>
              <p:cNvPicPr preferRelativeResize="0"/>
              <p:nvPr/>
            </p:nvPicPr>
            <p:blipFill>
              <a:blip r:embed="rId5">
                <a:alphaModFix/>
              </a:blip>
              <a:stretch>
                <a:fillRect/>
              </a:stretch>
            </p:blipFill>
            <p:spPr>
              <a:xfrm>
                <a:off x="5339920" y="2481801"/>
                <a:ext cx="853261" cy="902589"/>
              </a:xfrm>
              <a:prstGeom prst="rect">
                <a:avLst/>
              </a:prstGeom>
              <a:noFill/>
              <a:ln>
                <a:noFill/>
              </a:ln>
            </p:spPr>
          </p:pic>
          <p:sp>
            <p:nvSpPr>
              <p:cNvPr id="420" name="Google Shape;420;p26"/>
              <p:cNvSpPr txBox="1"/>
              <p:nvPr/>
            </p:nvSpPr>
            <p:spPr>
              <a:xfrm>
                <a:off x="5212750" y="339347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Servlet</a:t>
                </a:r>
                <a:endParaRPr sz="1000"/>
              </a:p>
            </p:txBody>
          </p:sp>
        </p:grpSp>
        <p:grpSp>
          <p:nvGrpSpPr>
            <p:cNvPr id="421" name="Google Shape;421;p26"/>
            <p:cNvGrpSpPr/>
            <p:nvPr/>
          </p:nvGrpSpPr>
          <p:grpSpPr>
            <a:xfrm>
              <a:off x="5402713" y="3524336"/>
              <a:ext cx="1107600" cy="927789"/>
              <a:chOff x="5257363" y="3985436"/>
              <a:chExt cx="1107600" cy="927789"/>
            </a:xfrm>
          </p:grpSpPr>
          <p:pic>
            <p:nvPicPr>
              <p:cNvPr id="422" name="Google Shape;422;p26"/>
              <p:cNvPicPr preferRelativeResize="0"/>
              <p:nvPr/>
            </p:nvPicPr>
            <p:blipFill>
              <a:blip r:embed="rId6">
                <a:alphaModFix/>
              </a:blip>
              <a:stretch>
                <a:fillRect/>
              </a:stretch>
            </p:blipFill>
            <p:spPr>
              <a:xfrm>
                <a:off x="5384536" y="3985436"/>
                <a:ext cx="853261" cy="738478"/>
              </a:xfrm>
              <a:prstGeom prst="rect">
                <a:avLst/>
              </a:prstGeom>
              <a:noFill/>
              <a:ln>
                <a:noFill/>
              </a:ln>
            </p:spPr>
          </p:pic>
          <p:sp>
            <p:nvSpPr>
              <p:cNvPr id="423" name="Google Shape;423;p26"/>
              <p:cNvSpPr txBox="1"/>
              <p:nvPr/>
            </p:nvSpPr>
            <p:spPr>
              <a:xfrm>
                <a:off x="5257363" y="464772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Resources</a:t>
                </a:r>
                <a:endParaRPr sz="1000"/>
              </a:p>
            </p:txBody>
          </p:sp>
        </p:grpSp>
        <p:grpSp>
          <p:nvGrpSpPr>
            <p:cNvPr id="424" name="Google Shape;424;p26"/>
            <p:cNvGrpSpPr/>
            <p:nvPr/>
          </p:nvGrpSpPr>
          <p:grpSpPr>
            <a:xfrm>
              <a:off x="7167588" y="1609987"/>
              <a:ext cx="1107600" cy="1160800"/>
              <a:chOff x="7179663" y="2498175"/>
              <a:chExt cx="1107600" cy="1160800"/>
            </a:xfrm>
          </p:grpSpPr>
          <p:pic>
            <p:nvPicPr>
              <p:cNvPr id="425" name="Google Shape;425;p26"/>
              <p:cNvPicPr preferRelativeResize="0"/>
              <p:nvPr/>
            </p:nvPicPr>
            <p:blipFill>
              <a:blip r:embed="rId7">
                <a:alphaModFix/>
              </a:blip>
              <a:stretch>
                <a:fillRect/>
              </a:stretch>
            </p:blipFill>
            <p:spPr>
              <a:xfrm>
                <a:off x="7312300" y="2498175"/>
                <a:ext cx="853275" cy="902542"/>
              </a:xfrm>
              <a:prstGeom prst="rect">
                <a:avLst/>
              </a:prstGeom>
              <a:noFill/>
              <a:ln>
                <a:noFill/>
              </a:ln>
            </p:spPr>
          </p:pic>
          <p:sp>
            <p:nvSpPr>
              <p:cNvPr id="426" name="Google Shape;426;p26"/>
              <p:cNvSpPr txBox="1"/>
              <p:nvPr/>
            </p:nvSpPr>
            <p:spPr>
              <a:xfrm>
                <a:off x="7179663" y="339347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grpSp>
        <p:grpSp>
          <p:nvGrpSpPr>
            <p:cNvPr id="427" name="Google Shape;427;p26"/>
            <p:cNvGrpSpPr/>
            <p:nvPr/>
          </p:nvGrpSpPr>
          <p:grpSpPr>
            <a:xfrm>
              <a:off x="2822175" y="1714500"/>
              <a:ext cx="2632500" cy="60600"/>
              <a:chOff x="2822175" y="1714500"/>
              <a:chExt cx="2632500" cy="60600"/>
            </a:xfrm>
          </p:grpSpPr>
          <p:cxnSp>
            <p:nvCxnSpPr>
              <p:cNvPr id="428" name="Google Shape;428;p26"/>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429" name="Google Shape;429;p26"/>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6"/>
            <p:cNvGrpSpPr/>
            <p:nvPr/>
          </p:nvGrpSpPr>
          <p:grpSpPr>
            <a:xfrm>
              <a:off x="2822175" y="2124325"/>
              <a:ext cx="2632500" cy="60600"/>
              <a:chOff x="2822175" y="1714500"/>
              <a:chExt cx="2632500" cy="60600"/>
            </a:xfrm>
          </p:grpSpPr>
          <p:cxnSp>
            <p:nvCxnSpPr>
              <p:cNvPr id="432" name="Google Shape;432;p26"/>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433" name="Google Shape;433;p26"/>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6"/>
            <p:cNvGrpSpPr/>
            <p:nvPr/>
          </p:nvGrpSpPr>
          <p:grpSpPr>
            <a:xfrm>
              <a:off x="6328301" y="1806875"/>
              <a:ext cx="924008" cy="60600"/>
              <a:chOff x="2822175" y="1714500"/>
              <a:chExt cx="2632500" cy="60600"/>
            </a:xfrm>
          </p:grpSpPr>
          <p:cxnSp>
            <p:nvCxnSpPr>
              <p:cNvPr id="436" name="Google Shape;436;p26"/>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437" name="Google Shape;437;p26"/>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6"/>
            <p:cNvGrpSpPr/>
            <p:nvPr/>
          </p:nvGrpSpPr>
          <p:grpSpPr>
            <a:xfrm>
              <a:off x="6328301" y="2063713"/>
              <a:ext cx="924008" cy="60600"/>
              <a:chOff x="2822175" y="1714500"/>
              <a:chExt cx="2632500" cy="60600"/>
            </a:xfrm>
          </p:grpSpPr>
          <p:cxnSp>
            <p:nvCxnSpPr>
              <p:cNvPr id="440" name="Google Shape;440;p26"/>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441" name="Google Shape;441;p26"/>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26"/>
            <p:cNvSpPr/>
            <p:nvPr/>
          </p:nvSpPr>
          <p:spPr>
            <a:xfrm>
              <a:off x="4084725" y="1664100"/>
              <a:ext cx="107400" cy="161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flipH="1">
              <a:off x="4084725" y="2073925"/>
              <a:ext cx="107400" cy="161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6736605" y="1790975"/>
              <a:ext cx="107400" cy="92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flipH="1">
              <a:off x="6736605" y="2047825"/>
              <a:ext cx="107400" cy="92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6"/>
            <p:cNvGrpSpPr/>
            <p:nvPr/>
          </p:nvGrpSpPr>
          <p:grpSpPr>
            <a:xfrm rot="5400000">
              <a:off x="5671165" y="3130267"/>
              <a:ext cx="713671" cy="42523"/>
              <a:chOff x="2822175" y="1714500"/>
              <a:chExt cx="2632500" cy="60600"/>
            </a:xfrm>
          </p:grpSpPr>
          <p:cxnSp>
            <p:nvCxnSpPr>
              <p:cNvPr id="448" name="Google Shape;448;p26"/>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449" name="Google Shape;449;p26"/>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26"/>
            <p:cNvGrpSpPr/>
            <p:nvPr/>
          </p:nvGrpSpPr>
          <p:grpSpPr>
            <a:xfrm rot="5400000">
              <a:off x="5490938" y="3130267"/>
              <a:ext cx="713671" cy="42523"/>
              <a:chOff x="2822175" y="1714500"/>
              <a:chExt cx="2632500" cy="60600"/>
            </a:xfrm>
          </p:grpSpPr>
          <p:cxnSp>
            <p:nvCxnSpPr>
              <p:cNvPr id="452" name="Google Shape;452;p26"/>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453" name="Google Shape;453;p26"/>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26"/>
            <p:cNvSpPr/>
            <p:nvPr/>
          </p:nvSpPr>
          <p:spPr>
            <a:xfrm rot="5400000">
              <a:off x="5986439" y="3119246"/>
              <a:ext cx="83100" cy="648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flipH="1" rot="5400000">
              <a:off x="5806203" y="3119102"/>
              <a:ext cx="83100" cy="648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6"/>
          <p:cNvSpPr/>
          <p:nvPr/>
        </p:nvSpPr>
        <p:spPr>
          <a:xfrm>
            <a:off x="5439375" y="1388300"/>
            <a:ext cx="3133200" cy="31938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500700" y="1388300"/>
            <a:ext cx="2708400" cy="1585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txBox="1"/>
          <p:nvPr/>
        </p:nvSpPr>
        <p:spPr>
          <a:xfrm>
            <a:off x="940700" y="1191000"/>
            <a:ext cx="1615800" cy="333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Java Application</a:t>
            </a:r>
            <a:endParaRPr/>
          </a:p>
        </p:txBody>
      </p:sp>
      <p:sp>
        <p:nvSpPr>
          <p:cNvPr id="460" name="Google Shape;460;p26"/>
          <p:cNvSpPr txBox="1"/>
          <p:nvPr/>
        </p:nvSpPr>
        <p:spPr>
          <a:xfrm>
            <a:off x="6562125" y="1191000"/>
            <a:ext cx="925500" cy="2811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Server</a:t>
            </a:r>
            <a:endParaRPr/>
          </a:p>
        </p:txBody>
      </p:sp>
      <p:sp>
        <p:nvSpPr>
          <p:cNvPr id="461" name="Google Shape;461;p26"/>
          <p:cNvSpPr txBox="1"/>
          <p:nvPr/>
        </p:nvSpPr>
        <p:spPr>
          <a:xfrm>
            <a:off x="728275" y="3216575"/>
            <a:ext cx="2010300" cy="14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URL Pattern</a:t>
            </a:r>
            <a:endParaRPr/>
          </a:p>
          <a:p>
            <a:pPr indent="-317500" lvl="0" marL="457200" rtl="0" algn="l">
              <a:lnSpc>
                <a:spcPct val="115000"/>
              </a:lnSpc>
              <a:spcBef>
                <a:spcPts val="0"/>
              </a:spcBef>
              <a:spcAft>
                <a:spcPts val="0"/>
              </a:spcAft>
              <a:buSzPts val="1400"/>
              <a:buChar char="●"/>
            </a:pPr>
            <a:r>
              <a:rPr lang="en"/>
              <a:t>/init</a:t>
            </a:r>
            <a:endParaRPr/>
          </a:p>
          <a:p>
            <a:pPr indent="-317500" lvl="0" marL="457200" rtl="0" algn="l">
              <a:lnSpc>
                <a:spcPct val="115000"/>
              </a:lnSpc>
              <a:spcBef>
                <a:spcPts val="0"/>
              </a:spcBef>
              <a:spcAft>
                <a:spcPts val="0"/>
              </a:spcAft>
              <a:buSzPts val="1400"/>
              <a:buChar char="●"/>
            </a:pPr>
            <a:r>
              <a:rPr lang="en"/>
              <a:t>/landingpage</a:t>
            </a:r>
            <a:endParaRPr/>
          </a:p>
          <a:p>
            <a:pPr indent="-317500" lvl="0" marL="457200" rtl="0" algn="l">
              <a:lnSpc>
                <a:spcPct val="115000"/>
              </a:lnSpc>
              <a:spcBef>
                <a:spcPts val="0"/>
              </a:spcBef>
              <a:spcAft>
                <a:spcPts val="0"/>
              </a:spcAft>
              <a:buSzPts val="1400"/>
              <a:buChar char="●"/>
            </a:pPr>
            <a:r>
              <a:rPr lang="en"/>
              <a:t>/fbpage</a:t>
            </a:r>
            <a:endParaRPr/>
          </a:p>
          <a:p>
            <a:pPr indent="-317500" lvl="0" marL="457200" rtl="0" algn="l">
              <a:lnSpc>
                <a:spcPct val="115000"/>
              </a:lnSpc>
              <a:spcBef>
                <a:spcPts val="0"/>
              </a:spcBef>
              <a:spcAft>
                <a:spcPts val="0"/>
              </a:spcAft>
              <a:buSzPts val="1400"/>
              <a:buChar char="●"/>
            </a:pPr>
            <a:r>
              <a:rPr lang="en"/>
              <a:t>/submitpage</a:t>
            </a:r>
            <a:endParaRPr/>
          </a:p>
        </p:txBody>
      </p:sp>
      <p:sp>
        <p:nvSpPr>
          <p:cNvPr id="462" name="Google Shape;462;p26"/>
          <p:cNvSpPr/>
          <p:nvPr/>
        </p:nvSpPr>
        <p:spPr>
          <a:xfrm>
            <a:off x="1242650" y="4063425"/>
            <a:ext cx="1107300" cy="20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26"/>
          <p:cNvGrpSpPr/>
          <p:nvPr/>
        </p:nvGrpSpPr>
        <p:grpSpPr>
          <a:xfrm>
            <a:off x="4625250" y="1191000"/>
            <a:ext cx="959700" cy="1443875"/>
            <a:chOff x="4625250" y="1191000"/>
            <a:chExt cx="959700" cy="1443875"/>
          </a:xfrm>
        </p:grpSpPr>
        <p:sp>
          <p:nvSpPr>
            <p:cNvPr id="464" name="Google Shape;464;p26"/>
            <p:cNvSpPr/>
            <p:nvPr/>
          </p:nvSpPr>
          <p:spPr>
            <a:xfrm>
              <a:off x="4625250" y="1243175"/>
              <a:ext cx="959700" cy="139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a:off x="4682650" y="149850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videoID</a:t>
              </a:r>
              <a:endParaRPr sz="1200"/>
            </a:p>
          </p:txBody>
        </p:sp>
        <p:sp>
          <p:nvSpPr>
            <p:cNvPr id="466" name="Google Shape;466;p26"/>
            <p:cNvSpPr/>
            <p:nvPr/>
          </p:nvSpPr>
          <p:spPr>
            <a:xfrm>
              <a:off x="4682650" y="1191000"/>
              <a:ext cx="879300" cy="2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FB</a:t>
              </a:r>
              <a:r>
                <a:rPr lang="en"/>
                <a:t>Data</a:t>
              </a:r>
              <a:endParaRPr/>
            </a:p>
          </p:txBody>
        </p:sp>
        <p:sp>
          <p:nvSpPr>
            <p:cNvPr id="467" name="Google Shape;467;p26"/>
            <p:cNvSpPr/>
            <p:nvPr/>
          </p:nvSpPr>
          <p:spPr>
            <a:xfrm>
              <a:off x="4682650" y="175630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frameID</a:t>
              </a:r>
              <a:endParaRPr sz="1200"/>
            </a:p>
          </p:txBody>
        </p:sp>
        <p:sp>
          <p:nvSpPr>
            <p:cNvPr id="468" name="Google Shape;468;p26"/>
            <p:cNvSpPr/>
            <p:nvPr/>
          </p:nvSpPr>
          <p:spPr>
            <a:xfrm>
              <a:off x="4659550" y="204050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fb</a:t>
              </a:r>
              <a:endParaRPr sz="1200"/>
            </a:p>
          </p:txBody>
        </p:sp>
      </p:grpSp>
      <p:sp>
        <p:nvSpPr>
          <p:cNvPr id="469" name="Google Shape;469;p26"/>
          <p:cNvSpPr/>
          <p:nvPr/>
        </p:nvSpPr>
        <p:spPr>
          <a:xfrm>
            <a:off x="4665450" y="229065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image</a:t>
            </a:r>
            <a:endParaRPr sz="1200"/>
          </a:p>
        </p:txBody>
      </p:sp>
      <p:grpSp>
        <p:nvGrpSpPr>
          <p:cNvPr id="470" name="Google Shape;470;p26"/>
          <p:cNvGrpSpPr/>
          <p:nvPr/>
        </p:nvGrpSpPr>
        <p:grpSpPr>
          <a:xfrm>
            <a:off x="2955300" y="1191000"/>
            <a:ext cx="959700" cy="1443875"/>
            <a:chOff x="4625250" y="1191000"/>
            <a:chExt cx="959700" cy="1443875"/>
          </a:xfrm>
        </p:grpSpPr>
        <p:sp>
          <p:nvSpPr>
            <p:cNvPr id="471" name="Google Shape;471;p26"/>
            <p:cNvSpPr/>
            <p:nvPr/>
          </p:nvSpPr>
          <p:spPr>
            <a:xfrm>
              <a:off x="4625250" y="1243175"/>
              <a:ext cx="959700" cy="139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6"/>
            <p:cNvSpPr/>
            <p:nvPr/>
          </p:nvSpPr>
          <p:spPr>
            <a:xfrm>
              <a:off x="4682650" y="149850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videoID</a:t>
              </a:r>
              <a:endParaRPr sz="1200"/>
            </a:p>
          </p:txBody>
        </p:sp>
        <p:sp>
          <p:nvSpPr>
            <p:cNvPr id="473" name="Google Shape;473;p26"/>
            <p:cNvSpPr/>
            <p:nvPr/>
          </p:nvSpPr>
          <p:spPr>
            <a:xfrm>
              <a:off x="4682650" y="1191000"/>
              <a:ext cx="879300" cy="2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FBData</a:t>
              </a:r>
              <a:endParaRPr/>
            </a:p>
          </p:txBody>
        </p:sp>
        <p:sp>
          <p:nvSpPr>
            <p:cNvPr id="474" name="Google Shape;474;p26"/>
            <p:cNvSpPr/>
            <p:nvPr/>
          </p:nvSpPr>
          <p:spPr>
            <a:xfrm>
              <a:off x="4682650" y="175630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frameID</a:t>
              </a:r>
              <a:endParaRPr sz="1200"/>
            </a:p>
          </p:txBody>
        </p:sp>
        <p:sp>
          <p:nvSpPr>
            <p:cNvPr id="475" name="Google Shape;475;p26"/>
            <p:cNvSpPr/>
            <p:nvPr/>
          </p:nvSpPr>
          <p:spPr>
            <a:xfrm>
              <a:off x="4659550" y="204050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fb</a:t>
              </a:r>
              <a:endParaRPr sz="1200"/>
            </a:p>
          </p:txBody>
        </p:sp>
      </p:grpSp>
      <p:sp>
        <p:nvSpPr>
          <p:cNvPr id="476" name="Google Shape;476;p26"/>
          <p:cNvSpPr/>
          <p:nvPr/>
        </p:nvSpPr>
        <p:spPr>
          <a:xfrm>
            <a:off x="2995500" y="229065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image</a:t>
            </a:r>
            <a:endParaRPr sz="1200"/>
          </a:p>
        </p:txBody>
      </p:sp>
      <p:sp>
        <p:nvSpPr>
          <p:cNvPr id="477" name="Google Shape;477;p26"/>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Client-Server Connection</a:t>
            </a:r>
            <a:endParaRPr/>
          </a:p>
        </p:txBody>
      </p:sp>
      <p:pic>
        <p:nvPicPr>
          <p:cNvPr id="479" name="Google Shape;479;p26"/>
          <p:cNvPicPr preferRelativeResize="0"/>
          <p:nvPr/>
        </p:nvPicPr>
        <p:blipFill>
          <a:blip r:embed="rId8">
            <a:alphaModFix/>
          </a:blip>
          <a:stretch>
            <a:fillRect/>
          </a:stretch>
        </p:blipFill>
        <p:spPr>
          <a:xfrm rot="5575473">
            <a:off x="6838958" y="48151"/>
            <a:ext cx="192850" cy="19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1000"/>
                                        <p:tgtEl>
                                          <p:spTgt spid="4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1000"/>
                                        <p:tgtEl>
                                          <p:spTgt spid="4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463"/>
                                        </p:tgtEl>
                                        <p:attrNameLst>
                                          <p:attrName>ppt_x</p:attrName>
                                        </p:attrNameLst>
                                      </p:cBhvr>
                                      <p:tavLst>
                                        <p:tav fmla="" tm="0">
                                          <p:val>
                                            <p:strVal val="#ppt_x"/>
                                          </p:val>
                                        </p:tav>
                                        <p:tav fmla="" tm="100000">
                                          <p:val>
                                            <p:strVal val="#ppt_x-1"/>
                                          </p:val>
                                        </p:tav>
                                      </p:tavLst>
                                    </p:anim>
                                    <p:set>
                                      <p:cBhvr>
                                        <p:cTn dur="1" fill="hold">
                                          <p:stCondLst>
                                            <p:cond delay="1000"/>
                                          </p:stCondLst>
                                        </p:cTn>
                                        <p:tgtEl>
                                          <p:spTgt spid="463"/>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469"/>
                                        </p:tgtEl>
                                        <p:attrNameLst>
                                          <p:attrName>ppt_x</p:attrName>
                                        </p:attrNameLst>
                                      </p:cBhvr>
                                      <p:tavLst>
                                        <p:tav fmla="" tm="0">
                                          <p:val>
                                            <p:strVal val="#ppt_x"/>
                                          </p:val>
                                        </p:tav>
                                        <p:tav fmla="" tm="100000">
                                          <p:val>
                                            <p:strVal val="#ppt_x-1"/>
                                          </p:val>
                                        </p:tav>
                                      </p:tavLst>
                                    </p:anim>
                                    <p:set>
                                      <p:cBhvr>
                                        <p:cTn dur="1" fill="hold">
                                          <p:stCondLst>
                                            <p:cond delay="1000"/>
                                          </p:stCondLst>
                                        </p:cTn>
                                        <p:tgtEl>
                                          <p:spTgt spid="46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85" name="Google Shape;485;p27"/>
          <p:cNvGrpSpPr/>
          <p:nvPr/>
        </p:nvGrpSpPr>
        <p:grpSpPr>
          <a:xfrm>
            <a:off x="531573" y="1540374"/>
            <a:ext cx="8080864" cy="3000426"/>
            <a:chOff x="443375" y="1557637"/>
            <a:chExt cx="7831813" cy="2894488"/>
          </a:xfrm>
        </p:grpSpPr>
        <p:grpSp>
          <p:nvGrpSpPr>
            <p:cNvPr id="486" name="Google Shape;486;p27"/>
            <p:cNvGrpSpPr/>
            <p:nvPr/>
          </p:nvGrpSpPr>
          <p:grpSpPr>
            <a:xfrm>
              <a:off x="443375" y="1615550"/>
              <a:ext cx="1107600" cy="1078150"/>
              <a:chOff x="420625" y="2571750"/>
              <a:chExt cx="1107600" cy="1078150"/>
            </a:xfrm>
          </p:grpSpPr>
          <p:pic>
            <p:nvPicPr>
              <p:cNvPr id="487" name="Google Shape;487;p27"/>
              <p:cNvPicPr preferRelativeResize="0"/>
              <p:nvPr/>
            </p:nvPicPr>
            <p:blipFill>
              <a:blip r:embed="rId3">
                <a:alphaModFix/>
              </a:blip>
              <a:stretch>
                <a:fillRect/>
              </a:stretch>
            </p:blipFill>
            <p:spPr>
              <a:xfrm>
                <a:off x="584150" y="2571750"/>
                <a:ext cx="780550" cy="780206"/>
              </a:xfrm>
              <a:prstGeom prst="rect">
                <a:avLst/>
              </a:prstGeom>
              <a:noFill/>
              <a:ln>
                <a:noFill/>
              </a:ln>
            </p:spPr>
          </p:pic>
          <p:sp>
            <p:nvSpPr>
              <p:cNvPr id="488" name="Google Shape;488;p27"/>
              <p:cNvSpPr txBox="1"/>
              <p:nvPr/>
            </p:nvSpPr>
            <p:spPr>
              <a:xfrm>
                <a:off x="420625" y="3384400"/>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User Interface</a:t>
                </a:r>
                <a:endParaRPr sz="1000"/>
              </a:p>
            </p:txBody>
          </p:sp>
        </p:grpSp>
        <p:grpSp>
          <p:nvGrpSpPr>
            <p:cNvPr id="489" name="Google Shape;489;p27"/>
            <p:cNvGrpSpPr/>
            <p:nvPr/>
          </p:nvGrpSpPr>
          <p:grpSpPr>
            <a:xfrm>
              <a:off x="1632775" y="1557637"/>
              <a:ext cx="1107600" cy="1160853"/>
              <a:chOff x="1936225" y="2489725"/>
              <a:chExt cx="1107600" cy="1176500"/>
            </a:xfrm>
          </p:grpSpPr>
          <p:pic>
            <p:nvPicPr>
              <p:cNvPr id="490" name="Google Shape;490;p27"/>
              <p:cNvPicPr preferRelativeResize="0"/>
              <p:nvPr/>
            </p:nvPicPr>
            <p:blipFill>
              <a:blip r:embed="rId4">
                <a:alphaModFix/>
              </a:blip>
              <a:stretch>
                <a:fillRect/>
              </a:stretch>
            </p:blipFill>
            <p:spPr>
              <a:xfrm>
                <a:off x="2064650" y="2489725"/>
                <a:ext cx="902973" cy="902550"/>
              </a:xfrm>
              <a:prstGeom prst="rect">
                <a:avLst/>
              </a:prstGeom>
              <a:noFill/>
              <a:ln>
                <a:noFill/>
              </a:ln>
            </p:spPr>
          </p:pic>
          <p:sp>
            <p:nvSpPr>
              <p:cNvPr id="491" name="Google Shape;491;p27"/>
              <p:cNvSpPr txBox="1"/>
              <p:nvPr/>
            </p:nvSpPr>
            <p:spPr>
              <a:xfrm>
                <a:off x="1936225" y="340072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Client</a:t>
                </a:r>
                <a:endParaRPr sz="1000"/>
              </a:p>
            </p:txBody>
          </p:sp>
        </p:grpSp>
        <p:grpSp>
          <p:nvGrpSpPr>
            <p:cNvPr id="492" name="Google Shape;492;p27"/>
            <p:cNvGrpSpPr/>
            <p:nvPr/>
          </p:nvGrpSpPr>
          <p:grpSpPr>
            <a:xfrm>
              <a:off x="5384075" y="1601801"/>
              <a:ext cx="1107600" cy="1177174"/>
              <a:chOff x="5212750" y="2481801"/>
              <a:chExt cx="1107600" cy="1177174"/>
            </a:xfrm>
          </p:grpSpPr>
          <p:pic>
            <p:nvPicPr>
              <p:cNvPr id="493" name="Google Shape;493;p27"/>
              <p:cNvPicPr preferRelativeResize="0"/>
              <p:nvPr/>
            </p:nvPicPr>
            <p:blipFill>
              <a:blip r:embed="rId5">
                <a:alphaModFix/>
              </a:blip>
              <a:stretch>
                <a:fillRect/>
              </a:stretch>
            </p:blipFill>
            <p:spPr>
              <a:xfrm>
                <a:off x="5339920" y="2481801"/>
                <a:ext cx="853261" cy="902589"/>
              </a:xfrm>
              <a:prstGeom prst="rect">
                <a:avLst/>
              </a:prstGeom>
              <a:noFill/>
              <a:ln>
                <a:noFill/>
              </a:ln>
            </p:spPr>
          </p:pic>
          <p:sp>
            <p:nvSpPr>
              <p:cNvPr id="494" name="Google Shape;494;p27"/>
              <p:cNvSpPr txBox="1"/>
              <p:nvPr/>
            </p:nvSpPr>
            <p:spPr>
              <a:xfrm>
                <a:off x="5212750" y="339347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Servlet</a:t>
                </a:r>
                <a:endParaRPr sz="1000"/>
              </a:p>
            </p:txBody>
          </p:sp>
        </p:grpSp>
        <p:grpSp>
          <p:nvGrpSpPr>
            <p:cNvPr id="495" name="Google Shape;495;p27"/>
            <p:cNvGrpSpPr/>
            <p:nvPr/>
          </p:nvGrpSpPr>
          <p:grpSpPr>
            <a:xfrm>
              <a:off x="5402713" y="3524336"/>
              <a:ext cx="1107600" cy="927789"/>
              <a:chOff x="5257363" y="3985436"/>
              <a:chExt cx="1107600" cy="927789"/>
            </a:xfrm>
          </p:grpSpPr>
          <p:pic>
            <p:nvPicPr>
              <p:cNvPr id="496" name="Google Shape;496;p27"/>
              <p:cNvPicPr preferRelativeResize="0"/>
              <p:nvPr/>
            </p:nvPicPr>
            <p:blipFill>
              <a:blip r:embed="rId6">
                <a:alphaModFix/>
              </a:blip>
              <a:stretch>
                <a:fillRect/>
              </a:stretch>
            </p:blipFill>
            <p:spPr>
              <a:xfrm>
                <a:off x="5384536" y="3985436"/>
                <a:ext cx="853261" cy="738478"/>
              </a:xfrm>
              <a:prstGeom prst="rect">
                <a:avLst/>
              </a:prstGeom>
              <a:noFill/>
              <a:ln>
                <a:noFill/>
              </a:ln>
            </p:spPr>
          </p:pic>
          <p:sp>
            <p:nvSpPr>
              <p:cNvPr id="497" name="Google Shape;497;p27"/>
              <p:cNvSpPr txBox="1"/>
              <p:nvPr/>
            </p:nvSpPr>
            <p:spPr>
              <a:xfrm>
                <a:off x="5257363" y="464772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Resources</a:t>
                </a:r>
                <a:endParaRPr sz="1000"/>
              </a:p>
            </p:txBody>
          </p:sp>
        </p:grpSp>
        <p:grpSp>
          <p:nvGrpSpPr>
            <p:cNvPr id="498" name="Google Shape;498;p27"/>
            <p:cNvGrpSpPr/>
            <p:nvPr/>
          </p:nvGrpSpPr>
          <p:grpSpPr>
            <a:xfrm>
              <a:off x="7167588" y="1609987"/>
              <a:ext cx="1107600" cy="1160800"/>
              <a:chOff x="7179663" y="2498175"/>
              <a:chExt cx="1107600" cy="1160800"/>
            </a:xfrm>
          </p:grpSpPr>
          <p:pic>
            <p:nvPicPr>
              <p:cNvPr id="499" name="Google Shape;499;p27"/>
              <p:cNvPicPr preferRelativeResize="0"/>
              <p:nvPr/>
            </p:nvPicPr>
            <p:blipFill>
              <a:blip r:embed="rId7">
                <a:alphaModFix/>
              </a:blip>
              <a:stretch>
                <a:fillRect/>
              </a:stretch>
            </p:blipFill>
            <p:spPr>
              <a:xfrm>
                <a:off x="7312300" y="2498175"/>
                <a:ext cx="853275" cy="902542"/>
              </a:xfrm>
              <a:prstGeom prst="rect">
                <a:avLst/>
              </a:prstGeom>
              <a:noFill/>
              <a:ln>
                <a:noFill/>
              </a:ln>
            </p:spPr>
          </p:pic>
          <p:sp>
            <p:nvSpPr>
              <p:cNvPr id="500" name="Google Shape;500;p27"/>
              <p:cNvSpPr txBox="1"/>
              <p:nvPr/>
            </p:nvSpPr>
            <p:spPr>
              <a:xfrm>
                <a:off x="7179663" y="339347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grpSp>
        <p:grpSp>
          <p:nvGrpSpPr>
            <p:cNvPr id="501" name="Google Shape;501;p27"/>
            <p:cNvGrpSpPr/>
            <p:nvPr/>
          </p:nvGrpSpPr>
          <p:grpSpPr>
            <a:xfrm>
              <a:off x="2822175" y="1714500"/>
              <a:ext cx="2632500" cy="60600"/>
              <a:chOff x="2822175" y="1714500"/>
              <a:chExt cx="2632500" cy="60600"/>
            </a:xfrm>
          </p:grpSpPr>
          <p:cxnSp>
            <p:nvCxnSpPr>
              <p:cNvPr id="502" name="Google Shape;502;p27"/>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503" name="Google Shape;503;p27"/>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27"/>
            <p:cNvGrpSpPr/>
            <p:nvPr/>
          </p:nvGrpSpPr>
          <p:grpSpPr>
            <a:xfrm>
              <a:off x="2822175" y="2124325"/>
              <a:ext cx="2632500" cy="60600"/>
              <a:chOff x="2822175" y="1714500"/>
              <a:chExt cx="2632500" cy="60600"/>
            </a:xfrm>
          </p:grpSpPr>
          <p:cxnSp>
            <p:nvCxnSpPr>
              <p:cNvPr id="506" name="Google Shape;506;p27"/>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507" name="Google Shape;507;p27"/>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27"/>
            <p:cNvGrpSpPr/>
            <p:nvPr/>
          </p:nvGrpSpPr>
          <p:grpSpPr>
            <a:xfrm>
              <a:off x="6328301" y="1806875"/>
              <a:ext cx="924008" cy="60600"/>
              <a:chOff x="2822175" y="1714500"/>
              <a:chExt cx="2632500" cy="60600"/>
            </a:xfrm>
          </p:grpSpPr>
          <p:cxnSp>
            <p:nvCxnSpPr>
              <p:cNvPr id="510" name="Google Shape;510;p27"/>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511" name="Google Shape;511;p27"/>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7"/>
            <p:cNvGrpSpPr/>
            <p:nvPr/>
          </p:nvGrpSpPr>
          <p:grpSpPr>
            <a:xfrm>
              <a:off x="6328301" y="2063713"/>
              <a:ext cx="924008" cy="60600"/>
              <a:chOff x="2822175" y="1714500"/>
              <a:chExt cx="2632500" cy="60600"/>
            </a:xfrm>
          </p:grpSpPr>
          <p:cxnSp>
            <p:nvCxnSpPr>
              <p:cNvPr id="514" name="Google Shape;514;p27"/>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7"/>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27"/>
            <p:cNvSpPr/>
            <p:nvPr/>
          </p:nvSpPr>
          <p:spPr>
            <a:xfrm>
              <a:off x="4084725" y="1664100"/>
              <a:ext cx="107400" cy="161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flipH="1">
              <a:off x="4084725" y="2073925"/>
              <a:ext cx="107400" cy="161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6736605" y="1790975"/>
              <a:ext cx="107400" cy="92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flipH="1">
              <a:off x="6736605" y="2047825"/>
              <a:ext cx="107400" cy="92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27"/>
            <p:cNvGrpSpPr/>
            <p:nvPr/>
          </p:nvGrpSpPr>
          <p:grpSpPr>
            <a:xfrm rot="5400000">
              <a:off x="5671165" y="3130267"/>
              <a:ext cx="713671" cy="42523"/>
              <a:chOff x="2822175" y="1714500"/>
              <a:chExt cx="2632500" cy="60600"/>
            </a:xfrm>
          </p:grpSpPr>
          <p:cxnSp>
            <p:nvCxnSpPr>
              <p:cNvPr id="522" name="Google Shape;522;p27"/>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27"/>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27"/>
            <p:cNvGrpSpPr/>
            <p:nvPr/>
          </p:nvGrpSpPr>
          <p:grpSpPr>
            <a:xfrm rot="5400000">
              <a:off x="5490938" y="3130267"/>
              <a:ext cx="713671" cy="42523"/>
              <a:chOff x="2822175" y="1714500"/>
              <a:chExt cx="2632500" cy="60600"/>
            </a:xfrm>
          </p:grpSpPr>
          <p:cxnSp>
            <p:nvCxnSpPr>
              <p:cNvPr id="526" name="Google Shape;526;p27"/>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27"/>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27"/>
            <p:cNvSpPr/>
            <p:nvPr/>
          </p:nvSpPr>
          <p:spPr>
            <a:xfrm rot="5400000">
              <a:off x="5986439" y="3119246"/>
              <a:ext cx="83100" cy="648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flipH="1" rot="5400000">
              <a:off x="5806203" y="3119102"/>
              <a:ext cx="83100" cy="648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27"/>
          <p:cNvSpPr/>
          <p:nvPr/>
        </p:nvSpPr>
        <p:spPr>
          <a:xfrm>
            <a:off x="5439375" y="1388300"/>
            <a:ext cx="3133200" cy="31938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500700" y="1388300"/>
            <a:ext cx="2708400" cy="1585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txBox="1"/>
          <p:nvPr/>
        </p:nvSpPr>
        <p:spPr>
          <a:xfrm>
            <a:off x="940700" y="1191000"/>
            <a:ext cx="1615800" cy="333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Java Application</a:t>
            </a:r>
            <a:endParaRPr/>
          </a:p>
        </p:txBody>
      </p:sp>
      <p:sp>
        <p:nvSpPr>
          <p:cNvPr id="534" name="Google Shape;534;p27"/>
          <p:cNvSpPr txBox="1"/>
          <p:nvPr/>
        </p:nvSpPr>
        <p:spPr>
          <a:xfrm>
            <a:off x="6562125" y="1191000"/>
            <a:ext cx="925500" cy="2811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Server</a:t>
            </a:r>
            <a:endParaRPr/>
          </a:p>
        </p:txBody>
      </p:sp>
      <p:sp>
        <p:nvSpPr>
          <p:cNvPr id="535" name="Google Shape;535;p27"/>
          <p:cNvSpPr txBox="1"/>
          <p:nvPr/>
        </p:nvSpPr>
        <p:spPr>
          <a:xfrm>
            <a:off x="728275" y="3216575"/>
            <a:ext cx="2010300" cy="14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URL Pattern</a:t>
            </a:r>
            <a:endParaRPr/>
          </a:p>
          <a:p>
            <a:pPr indent="-317500" lvl="0" marL="457200" rtl="0" algn="l">
              <a:lnSpc>
                <a:spcPct val="115000"/>
              </a:lnSpc>
              <a:spcBef>
                <a:spcPts val="0"/>
              </a:spcBef>
              <a:spcAft>
                <a:spcPts val="0"/>
              </a:spcAft>
              <a:buSzPts val="1400"/>
              <a:buChar char="●"/>
            </a:pPr>
            <a:r>
              <a:rPr lang="en"/>
              <a:t>/init</a:t>
            </a:r>
            <a:endParaRPr/>
          </a:p>
          <a:p>
            <a:pPr indent="-317500" lvl="0" marL="457200" rtl="0" algn="l">
              <a:lnSpc>
                <a:spcPct val="115000"/>
              </a:lnSpc>
              <a:spcBef>
                <a:spcPts val="0"/>
              </a:spcBef>
              <a:spcAft>
                <a:spcPts val="0"/>
              </a:spcAft>
              <a:buSzPts val="1400"/>
              <a:buChar char="●"/>
            </a:pPr>
            <a:r>
              <a:rPr lang="en"/>
              <a:t>/landingpage</a:t>
            </a:r>
            <a:endParaRPr/>
          </a:p>
          <a:p>
            <a:pPr indent="-317500" lvl="0" marL="457200" rtl="0" algn="l">
              <a:lnSpc>
                <a:spcPct val="115000"/>
              </a:lnSpc>
              <a:spcBef>
                <a:spcPts val="0"/>
              </a:spcBef>
              <a:spcAft>
                <a:spcPts val="0"/>
              </a:spcAft>
              <a:buSzPts val="1400"/>
              <a:buChar char="●"/>
            </a:pPr>
            <a:r>
              <a:rPr lang="en"/>
              <a:t>/fbpage</a:t>
            </a:r>
            <a:endParaRPr/>
          </a:p>
          <a:p>
            <a:pPr indent="-317500" lvl="0" marL="457200" rtl="0" algn="l">
              <a:lnSpc>
                <a:spcPct val="115000"/>
              </a:lnSpc>
              <a:spcBef>
                <a:spcPts val="0"/>
              </a:spcBef>
              <a:spcAft>
                <a:spcPts val="0"/>
              </a:spcAft>
              <a:buSzPts val="1400"/>
              <a:buChar char="●"/>
            </a:pPr>
            <a:r>
              <a:rPr lang="en"/>
              <a:t>/submitpage</a:t>
            </a:r>
            <a:endParaRPr/>
          </a:p>
        </p:txBody>
      </p:sp>
      <p:sp>
        <p:nvSpPr>
          <p:cNvPr id="536" name="Google Shape;536;p27"/>
          <p:cNvSpPr/>
          <p:nvPr/>
        </p:nvSpPr>
        <p:spPr>
          <a:xfrm>
            <a:off x="1179775" y="4300150"/>
            <a:ext cx="1107300" cy="20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27"/>
          <p:cNvGrpSpPr/>
          <p:nvPr/>
        </p:nvGrpSpPr>
        <p:grpSpPr>
          <a:xfrm>
            <a:off x="2481325" y="2259275"/>
            <a:ext cx="1615800" cy="2364150"/>
            <a:chOff x="2481325" y="2259275"/>
            <a:chExt cx="1615800" cy="2364150"/>
          </a:xfrm>
        </p:grpSpPr>
        <p:sp>
          <p:nvSpPr>
            <p:cNvPr id="538" name="Google Shape;538;p27"/>
            <p:cNvSpPr/>
            <p:nvPr/>
          </p:nvSpPr>
          <p:spPr>
            <a:xfrm>
              <a:off x="2481325" y="2431325"/>
              <a:ext cx="1615800" cy="219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2549130" y="2259275"/>
              <a:ext cx="1480200" cy="33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a:t>
              </a:r>
              <a:r>
                <a:rPr lang="en"/>
                <a:t>Data</a:t>
              </a:r>
              <a:endParaRPr/>
            </a:p>
          </p:txBody>
        </p:sp>
        <p:sp>
          <p:nvSpPr>
            <p:cNvPr id="540" name="Google Shape;540;p27"/>
            <p:cNvSpPr/>
            <p:nvPr/>
          </p:nvSpPr>
          <p:spPr>
            <a:xfrm>
              <a:off x="2849575" y="2906447"/>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frameID</a:t>
              </a:r>
              <a:endParaRPr sz="1200"/>
            </a:p>
          </p:txBody>
        </p:sp>
        <p:grpSp>
          <p:nvGrpSpPr>
            <p:cNvPr id="541" name="Google Shape;541;p27"/>
            <p:cNvGrpSpPr/>
            <p:nvPr/>
          </p:nvGrpSpPr>
          <p:grpSpPr>
            <a:xfrm>
              <a:off x="2849575" y="3181175"/>
              <a:ext cx="959700" cy="1299725"/>
              <a:chOff x="4537800" y="2810400"/>
              <a:chExt cx="959700" cy="1299725"/>
            </a:xfrm>
          </p:grpSpPr>
          <p:sp>
            <p:nvSpPr>
              <p:cNvPr id="542" name="Google Shape;542;p27"/>
              <p:cNvSpPr/>
              <p:nvPr/>
            </p:nvSpPr>
            <p:spPr>
              <a:xfrm>
                <a:off x="4537800" y="2956925"/>
                <a:ext cx="959700" cy="115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4578000" y="2810400"/>
                <a:ext cx="879300" cy="2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antData</a:t>
                </a:r>
                <a:endParaRPr/>
              </a:p>
            </p:txBody>
          </p:sp>
          <p:sp>
            <p:nvSpPr>
              <p:cNvPr id="544" name="Google Shape;544;p27"/>
              <p:cNvSpPr/>
              <p:nvPr/>
            </p:nvSpPr>
            <p:spPr>
              <a:xfrm>
                <a:off x="4578000" y="3112734"/>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antID</a:t>
                </a:r>
                <a:endParaRPr sz="1200"/>
              </a:p>
            </p:txBody>
          </p:sp>
          <p:sp>
            <p:nvSpPr>
              <p:cNvPr id="545" name="Google Shape;545;p27"/>
              <p:cNvSpPr/>
              <p:nvPr/>
            </p:nvSpPr>
            <p:spPr>
              <a:xfrm>
                <a:off x="4578000" y="3346584"/>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x_coord</a:t>
                </a:r>
                <a:endParaRPr sz="1200"/>
              </a:p>
            </p:txBody>
          </p:sp>
          <p:sp>
            <p:nvSpPr>
              <p:cNvPr id="546" name="Google Shape;546;p27"/>
              <p:cNvSpPr/>
              <p:nvPr/>
            </p:nvSpPr>
            <p:spPr>
              <a:xfrm>
                <a:off x="4578000" y="3612772"/>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y_coord</a:t>
                </a:r>
                <a:endParaRPr sz="1200"/>
              </a:p>
            </p:txBody>
          </p:sp>
        </p:grpSp>
        <p:sp>
          <p:nvSpPr>
            <p:cNvPr id="547" name="Google Shape;547;p27"/>
            <p:cNvSpPr/>
            <p:nvPr/>
          </p:nvSpPr>
          <p:spPr>
            <a:xfrm>
              <a:off x="2849575" y="2625350"/>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videoID</a:t>
              </a:r>
              <a:endParaRPr sz="1200"/>
            </a:p>
          </p:txBody>
        </p:sp>
      </p:grpSp>
      <p:sp>
        <p:nvSpPr>
          <p:cNvPr id="548" name="Google Shape;548;p27"/>
          <p:cNvSpPr/>
          <p:nvPr/>
        </p:nvSpPr>
        <p:spPr>
          <a:xfrm>
            <a:off x="4250925" y="714350"/>
            <a:ext cx="1615800" cy="219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4318730" y="542300"/>
            <a:ext cx="1480200" cy="33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a:t>
            </a:r>
            <a:r>
              <a:rPr lang="en"/>
              <a:t>Data</a:t>
            </a:r>
            <a:endParaRPr/>
          </a:p>
        </p:txBody>
      </p:sp>
      <p:sp>
        <p:nvSpPr>
          <p:cNvPr id="550" name="Google Shape;550;p27"/>
          <p:cNvSpPr/>
          <p:nvPr/>
        </p:nvSpPr>
        <p:spPr>
          <a:xfrm>
            <a:off x="4619175" y="1189472"/>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frameID</a:t>
            </a:r>
            <a:endParaRPr sz="1200"/>
          </a:p>
        </p:txBody>
      </p:sp>
      <p:grpSp>
        <p:nvGrpSpPr>
          <p:cNvPr id="551" name="Google Shape;551;p27"/>
          <p:cNvGrpSpPr/>
          <p:nvPr/>
        </p:nvGrpSpPr>
        <p:grpSpPr>
          <a:xfrm>
            <a:off x="4619175" y="1464200"/>
            <a:ext cx="959700" cy="1299725"/>
            <a:chOff x="4537800" y="2810400"/>
            <a:chExt cx="959700" cy="1299725"/>
          </a:xfrm>
        </p:grpSpPr>
        <p:sp>
          <p:nvSpPr>
            <p:cNvPr id="552" name="Google Shape;552;p27"/>
            <p:cNvSpPr/>
            <p:nvPr/>
          </p:nvSpPr>
          <p:spPr>
            <a:xfrm>
              <a:off x="4537800" y="2956925"/>
              <a:ext cx="959700" cy="115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4578000" y="2810400"/>
              <a:ext cx="879300" cy="28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antData</a:t>
              </a:r>
              <a:endParaRPr/>
            </a:p>
          </p:txBody>
        </p:sp>
        <p:sp>
          <p:nvSpPr>
            <p:cNvPr id="554" name="Google Shape;554;p27"/>
            <p:cNvSpPr/>
            <p:nvPr/>
          </p:nvSpPr>
          <p:spPr>
            <a:xfrm>
              <a:off x="4578000" y="3112734"/>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antID</a:t>
              </a:r>
              <a:endParaRPr sz="1200"/>
            </a:p>
          </p:txBody>
        </p:sp>
        <p:sp>
          <p:nvSpPr>
            <p:cNvPr id="555" name="Google Shape;555;p27"/>
            <p:cNvSpPr/>
            <p:nvPr/>
          </p:nvSpPr>
          <p:spPr>
            <a:xfrm>
              <a:off x="4578000" y="3346584"/>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x_coord</a:t>
              </a:r>
              <a:endParaRPr sz="1200"/>
            </a:p>
          </p:txBody>
        </p:sp>
        <p:sp>
          <p:nvSpPr>
            <p:cNvPr id="556" name="Google Shape;556;p27"/>
            <p:cNvSpPr/>
            <p:nvPr/>
          </p:nvSpPr>
          <p:spPr>
            <a:xfrm>
              <a:off x="4578000" y="3612772"/>
              <a:ext cx="879300" cy="2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y_coord</a:t>
              </a:r>
              <a:endParaRPr sz="1200"/>
            </a:p>
          </p:txBody>
        </p:sp>
      </p:grpSp>
      <p:sp>
        <p:nvSpPr>
          <p:cNvPr id="557" name="Google Shape;557;p27"/>
          <p:cNvSpPr/>
          <p:nvPr/>
        </p:nvSpPr>
        <p:spPr>
          <a:xfrm>
            <a:off x="4619175" y="908375"/>
            <a:ext cx="879300" cy="2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videoID</a:t>
            </a:r>
            <a:endParaRPr sz="1200"/>
          </a:p>
        </p:txBody>
      </p:sp>
      <p:sp>
        <p:nvSpPr>
          <p:cNvPr id="558" name="Google Shape;558;p27"/>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Client-Server Connection</a:t>
            </a:r>
            <a:endParaRPr/>
          </a:p>
        </p:txBody>
      </p:sp>
      <p:pic>
        <p:nvPicPr>
          <p:cNvPr id="560" name="Google Shape;560;p27"/>
          <p:cNvPicPr preferRelativeResize="0"/>
          <p:nvPr/>
        </p:nvPicPr>
        <p:blipFill>
          <a:blip r:embed="rId8">
            <a:alphaModFix/>
          </a:blip>
          <a:stretch>
            <a:fillRect/>
          </a:stretch>
        </p:blipFill>
        <p:spPr>
          <a:xfrm rot="5575473">
            <a:off x="6838958" y="48151"/>
            <a:ext cx="192850" cy="19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537"/>
                                        </p:tgtEl>
                                        <p:attrNameLst>
                                          <p:attrName>ppt_x</p:attrName>
                                        </p:attrNameLst>
                                      </p:cBhvr>
                                      <p:tavLst>
                                        <p:tav fmla="" tm="0">
                                          <p:val>
                                            <p:strVal val="#ppt_x"/>
                                          </p:val>
                                        </p:tav>
                                        <p:tav fmla="" tm="100000">
                                          <p:val>
                                            <p:strVal val="#ppt_x+1"/>
                                          </p:val>
                                        </p:tav>
                                      </p:tavLst>
                                    </p:anim>
                                    <p:set>
                                      <p:cBhvr>
                                        <p:cTn dur="1" fill="hold">
                                          <p:stCondLst>
                                            <p:cond delay="1000"/>
                                          </p:stCondLst>
                                        </p:cTn>
                                        <p:tgtEl>
                                          <p:spTgt spid="53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557"/>
                                        </p:tgtEl>
                                        <p:attrNameLst>
                                          <p:attrName>ppt_x</p:attrName>
                                        </p:attrNameLst>
                                      </p:cBhvr>
                                      <p:tavLst>
                                        <p:tav fmla="" tm="0">
                                          <p:val>
                                            <p:strVal val="#ppt_x"/>
                                          </p:val>
                                        </p:tav>
                                        <p:tav fmla="" tm="100000">
                                          <p:val>
                                            <p:strVal val="#ppt_x+1"/>
                                          </p:val>
                                        </p:tav>
                                      </p:tavLst>
                                    </p:anim>
                                    <p:set>
                                      <p:cBhvr>
                                        <p:cTn dur="1" fill="hold">
                                          <p:stCondLst>
                                            <p:cond delay="1000"/>
                                          </p:stCondLst>
                                        </p:cTn>
                                        <p:tgtEl>
                                          <p:spTgt spid="557"/>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2" presetSubtype="2">
                                  <p:stCondLst>
                                    <p:cond delay="0"/>
                                  </p:stCondLst>
                                  <p:childTnLst>
                                    <p:anim calcmode="lin" valueType="num">
                                      <p:cBhvr additive="base">
                                        <p:cTn dur="1000"/>
                                        <p:tgtEl>
                                          <p:spTgt spid="550"/>
                                        </p:tgtEl>
                                        <p:attrNameLst>
                                          <p:attrName>ppt_x</p:attrName>
                                        </p:attrNameLst>
                                      </p:cBhvr>
                                      <p:tavLst>
                                        <p:tav fmla="" tm="0">
                                          <p:val>
                                            <p:strVal val="#ppt_x"/>
                                          </p:val>
                                        </p:tav>
                                        <p:tav fmla="" tm="100000">
                                          <p:val>
                                            <p:strVal val="#ppt_x+1"/>
                                          </p:val>
                                        </p:tav>
                                      </p:tavLst>
                                    </p:anim>
                                    <p:set>
                                      <p:cBhvr>
                                        <p:cTn dur="1" fill="hold">
                                          <p:stCondLst>
                                            <p:cond delay="1000"/>
                                          </p:stCondLst>
                                        </p:cTn>
                                        <p:tgtEl>
                                          <p:spTgt spid="550"/>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2" presetSubtype="2">
                                  <p:stCondLst>
                                    <p:cond delay="0"/>
                                  </p:stCondLst>
                                  <p:childTnLst>
                                    <p:anim calcmode="lin" valueType="num">
                                      <p:cBhvr additive="base">
                                        <p:cTn dur="1000"/>
                                        <p:tgtEl>
                                          <p:spTgt spid="551"/>
                                        </p:tgtEl>
                                        <p:attrNameLst>
                                          <p:attrName>ppt_x</p:attrName>
                                        </p:attrNameLst>
                                      </p:cBhvr>
                                      <p:tavLst>
                                        <p:tav fmla="" tm="0">
                                          <p:val>
                                            <p:strVal val="#ppt_x"/>
                                          </p:val>
                                        </p:tav>
                                        <p:tav fmla="" tm="100000">
                                          <p:val>
                                            <p:strVal val="#ppt_x+1"/>
                                          </p:val>
                                        </p:tav>
                                      </p:tavLst>
                                    </p:anim>
                                    <p:set>
                                      <p:cBhvr>
                                        <p:cTn dur="1" fill="hold">
                                          <p:stCondLst>
                                            <p:cond delay="1000"/>
                                          </p:stCondLst>
                                        </p:cTn>
                                        <p:tgtEl>
                                          <p:spTgt spid="551"/>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1000"/>
                                        <p:tgtEl>
                                          <p:spTgt spid="549"/>
                                        </p:tgtEl>
                                      </p:cBhvr>
                                    </p:animEffect>
                                    <p:set>
                                      <p:cBhvr>
                                        <p:cTn dur="1" fill="hold">
                                          <p:stCondLst>
                                            <p:cond delay="1000"/>
                                          </p:stCondLst>
                                        </p:cTn>
                                        <p:tgtEl>
                                          <p:spTgt spid="5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48"/>
                                        </p:tgtEl>
                                      </p:cBhvr>
                                    </p:animEffect>
                                    <p:set>
                                      <p:cBhvr>
                                        <p:cTn dur="1" fill="hold">
                                          <p:stCondLst>
                                            <p:cond delay="1000"/>
                                          </p:stCondLst>
                                        </p:cTn>
                                        <p:tgtEl>
                                          <p:spTgt spid="5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pSp>
        <p:nvGrpSpPr>
          <p:cNvPr id="565" name="Google Shape;565;p28"/>
          <p:cNvGrpSpPr/>
          <p:nvPr/>
        </p:nvGrpSpPr>
        <p:grpSpPr>
          <a:xfrm>
            <a:off x="388050" y="1654925"/>
            <a:ext cx="8303379" cy="2177675"/>
            <a:chOff x="540450" y="1807325"/>
            <a:chExt cx="8303379" cy="2177675"/>
          </a:xfrm>
        </p:grpSpPr>
        <p:pic>
          <p:nvPicPr>
            <p:cNvPr id="566" name="Google Shape;566;p28"/>
            <p:cNvPicPr preferRelativeResize="0"/>
            <p:nvPr/>
          </p:nvPicPr>
          <p:blipFill>
            <a:blip r:embed="rId3">
              <a:alphaModFix/>
            </a:blip>
            <a:stretch>
              <a:fillRect/>
            </a:stretch>
          </p:blipFill>
          <p:spPr>
            <a:xfrm>
              <a:off x="3897028" y="1807325"/>
              <a:ext cx="4946801" cy="2177675"/>
            </a:xfrm>
            <a:prstGeom prst="rect">
              <a:avLst/>
            </a:prstGeom>
            <a:noFill/>
            <a:ln>
              <a:noFill/>
            </a:ln>
          </p:spPr>
        </p:pic>
        <p:cxnSp>
          <p:nvCxnSpPr>
            <p:cNvPr id="567" name="Google Shape;567;p28"/>
            <p:cNvCxnSpPr/>
            <p:nvPr/>
          </p:nvCxnSpPr>
          <p:spPr>
            <a:xfrm rot="10800000">
              <a:off x="3044000" y="2437425"/>
              <a:ext cx="1016700" cy="4500"/>
            </a:xfrm>
            <a:prstGeom prst="straightConnector1">
              <a:avLst/>
            </a:prstGeom>
            <a:noFill/>
            <a:ln cap="flat" cmpd="sng" w="9525">
              <a:solidFill>
                <a:schemeClr val="dk2"/>
              </a:solidFill>
              <a:prstDash val="solid"/>
              <a:round/>
              <a:headEnd len="med" w="med" type="none"/>
              <a:tailEnd len="med" w="med" type="none"/>
            </a:ln>
          </p:spPr>
        </p:cxnSp>
        <p:cxnSp>
          <p:nvCxnSpPr>
            <p:cNvPr id="568" name="Google Shape;568;p28"/>
            <p:cNvCxnSpPr/>
            <p:nvPr/>
          </p:nvCxnSpPr>
          <p:spPr>
            <a:xfrm rot="10800000">
              <a:off x="2573000" y="2751325"/>
              <a:ext cx="1487700" cy="3000"/>
            </a:xfrm>
            <a:prstGeom prst="straightConnector1">
              <a:avLst/>
            </a:prstGeom>
            <a:noFill/>
            <a:ln cap="flat" cmpd="sng" w="9525">
              <a:solidFill>
                <a:schemeClr val="dk2"/>
              </a:solidFill>
              <a:prstDash val="solid"/>
              <a:round/>
              <a:headEnd len="med" w="med" type="none"/>
              <a:tailEnd len="med" w="med" type="none"/>
            </a:ln>
          </p:spPr>
        </p:cxnSp>
        <p:cxnSp>
          <p:nvCxnSpPr>
            <p:cNvPr id="569" name="Google Shape;569;p28"/>
            <p:cNvCxnSpPr/>
            <p:nvPr/>
          </p:nvCxnSpPr>
          <p:spPr>
            <a:xfrm>
              <a:off x="3044000" y="2442475"/>
              <a:ext cx="0" cy="62070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28"/>
            <p:cNvCxnSpPr/>
            <p:nvPr/>
          </p:nvCxnSpPr>
          <p:spPr>
            <a:xfrm rot="10800000">
              <a:off x="3044000" y="3063725"/>
              <a:ext cx="1016700" cy="450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28"/>
            <p:cNvSpPr txBox="1"/>
            <p:nvPr/>
          </p:nvSpPr>
          <p:spPr>
            <a:xfrm>
              <a:off x="540450" y="2325300"/>
              <a:ext cx="2271600" cy="9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Combination of these attributes form the </a:t>
              </a:r>
              <a:r>
                <a:rPr b="1" lang="en"/>
                <a:t>composite primary key</a:t>
              </a:r>
              <a:r>
                <a:rPr lang="en"/>
                <a:t> </a:t>
              </a:r>
              <a:endParaRPr/>
            </a:p>
          </p:txBody>
        </p:sp>
      </p:grpSp>
      <p:sp>
        <p:nvSpPr>
          <p:cNvPr id="572" name="Google Shape;57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28"/>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Entity Relationship Diagram</a:t>
            </a:r>
            <a:endParaRPr/>
          </a:p>
        </p:txBody>
      </p:sp>
      <p:pic>
        <p:nvPicPr>
          <p:cNvPr id="575" name="Google Shape;575;p28"/>
          <p:cNvPicPr preferRelativeResize="0"/>
          <p:nvPr/>
        </p:nvPicPr>
        <p:blipFill>
          <a:blip r:embed="rId4">
            <a:alphaModFix/>
          </a:blip>
          <a:stretch>
            <a:fillRect/>
          </a:stretch>
        </p:blipFill>
        <p:spPr>
          <a:xfrm rot="5575473">
            <a:off x="6838958" y="48151"/>
            <a:ext cx="192850" cy="19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81" name="Google Shape;581;p29"/>
          <p:cNvGrpSpPr/>
          <p:nvPr/>
        </p:nvGrpSpPr>
        <p:grpSpPr>
          <a:xfrm>
            <a:off x="681302" y="752032"/>
            <a:ext cx="7671174" cy="4190751"/>
            <a:chOff x="2713031" y="1820475"/>
            <a:chExt cx="4698747" cy="2948948"/>
          </a:xfrm>
        </p:grpSpPr>
        <p:grpSp>
          <p:nvGrpSpPr>
            <p:cNvPr id="582" name="Google Shape;582;p29"/>
            <p:cNvGrpSpPr/>
            <p:nvPr/>
          </p:nvGrpSpPr>
          <p:grpSpPr>
            <a:xfrm>
              <a:off x="2713031" y="1925725"/>
              <a:ext cx="4691149" cy="2843698"/>
              <a:chOff x="930275" y="762125"/>
              <a:chExt cx="4691149" cy="2843698"/>
            </a:xfrm>
          </p:grpSpPr>
          <p:pic>
            <p:nvPicPr>
              <p:cNvPr id="583" name="Google Shape;583;p29"/>
              <p:cNvPicPr preferRelativeResize="0"/>
              <p:nvPr/>
            </p:nvPicPr>
            <p:blipFill rotWithShape="1">
              <a:blip r:embed="rId3">
                <a:alphaModFix/>
              </a:blip>
              <a:srcRect b="74158" l="0" r="25947" t="0"/>
              <a:stretch/>
            </p:blipFill>
            <p:spPr>
              <a:xfrm>
                <a:off x="930275" y="762125"/>
                <a:ext cx="4691149" cy="1066176"/>
              </a:xfrm>
              <a:prstGeom prst="rect">
                <a:avLst/>
              </a:prstGeom>
              <a:noFill/>
              <a:ln>
                <a:noFill/>
              </a:ln>
            </p:spPr>
          </p:pic>
          <p:pic>
            <p:nvPicPr>
              <p:cNvPr id="584" name="Google Shape;584;p29"/>
              <p:cNvPicPr preferRelativeResize="0"/>
              <p:nvPr/>
            </p:nvPicPr>
            <p:blipFill rotWithShape="1">
              <a:blip r:embed="rId3">
                <a:alphaModFix/>
              </a:blip>
              <a:srcRect b="0" l="0" r="25947" t="56916"/>
              <a:stretch/>
            </p:blipFill>
            <p:spPr>
              <a:xfrm>
                <a:off x="930275" y="1828300"/>
                <a:ext cx="4691149" cy="1777523"/>
              </a:xfrm>
              <a:prstGeom prst="rect">
                <a:avLst/>
              </a:prstGeom>
              <a:noFill/>
              <a:ln>
                <a:noFill/>
              </a:ln>
            </p:spPr>
          </p:pic>
        </p:grpSp>
        <p:pic>
          <p:nvPicPr>
            <p:cNvPr id="585" name="Google Shape;585;p29"/>
            <p:cNvPicPr preferRelativeResize="0"/>
            <p:nvPr/>
          </p:nvPicPr>
          <p:blipFill rotWithShape="1">
            <a:blip r:embed="rId4">
              <a:alphaModFix/>
            </a:blip>
            <a:srcRect b="89109" l="0" r="0" t="7501"/>
            <a:stretch/>
          </p:blipFill>
          <p:spPr>
            <a:xfrm>
              <a:off x="2720625" y="1820475"/>
              <a:ext cx="4691152" cy="135950"/>
            </a:xfrm>
            <a:prstGeom prst="rect">
              <a:avLst/>
            </a:prstGeom>
            <a:noFill/>
            <a:ln>
              <a:noFill/>
            </a:ln>
          </p:spPr>
        </p:pic>
      </p:grpSp>
      <p:grpSp>
        <p:nvGrpSpPr>
          <p:cNvPr id="586" name="Google Shape;586;p29"/>
          <p:cNvGrpSpPr/>
          <p:nvPr/>
        </p:nvGrpSpPr>
        <p:grpSpPr>
          <a:xfrm>
            <a:off x="990385" y="1368087"/>
            <a:ext cx="3229615" cy="850626"/>
            <a:chOff x="990385" y="1368087"/>
            <a:chExt cx="3229615" cy="850626"/>
          </a:xfrm>
        </p:grpSpPr>
        <p:sp>
          <p:nvSpPr>
            <p:cNvPr id="587" name="Google Shape;587;p29"/>
            <p:cNvSpPr/>
            <p:nvPr/>
          </p:nvSpPr>
          <p:spPr>
            <a:xfrm>
              <a:off x="990385" y="1593288"/>
              <a:ext cx="3047411" cy="625426"/>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a:off x="3854625" y="1368087"/>
              <a:ext cx="365376" cy="393503"/>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grpSp>
      <p:grpSp>
        <p:nvGrpSpPr>
          <p:cNvPr id="589" name="Google Shape;589;p29"/>
          <p:cNvGrpSpPr/>
          <p:nvPr/>
        </p:nvGrpSpPr>
        <p:grpSpPr>
          <a:xfrm>
            <a:off x="681293" y="2468650"/>
            <a:ext cx="2769258" cy="2474028"/>
            <a:chOff x="681293" y="2468650"/>
            <a:chExt cx="2769258" cy="2474028"/>
          </a:xfrm>
        </p:grpSpPr>
        <p:sp>
          <p:nvSpPr>
            <p:cNvPr id="590" name="Google Shape;590;p29"/>
            <p:cNvSpPr/>
            <p:nvPr/>
          </p:nvSpPr>
          <p:spPr>
            <a:xfrm>
              <a:off x="681293" y="2658828"/>
              <a:ext cx="2551264" cy="228385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3085175" y="2468650"/>
              <a:ext cx="365376" cy="357691"/>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grpSp>
      <p:grpSp>
        <p:nvGrpSpPr>
          <p:cNvPr id="592" name="Google Shape;592;p29"/>
          <p:cNvGrpSpPr/>
          <p:nvPr/>
        </p:nvGrpSpPr>
        <p:grpSpPr>
          <a:xfrm>
            <a:off x="7708074" y="842553"/>
            <a:ext cx="603894" cy="357691"/>
            <a:chOff x="7708074" y="842553"/>
            <a:chExt cx="603894" cy="357691"/>
          </a:xfrm>
        </p:grpSpPr>
        <p:sp>
          <p:nvSpPr>
            <p:cNvPr id="593" name="Google Shape;593;p29"/>
            <p:cNvSpPr/>
            <p:nvPr/>
          </p:nvSpPr>
          <p:spPr>
            <a:xfrm>
              <a:off x="8034752" y="902875"/>
              <a:ext cx="277215" cy="237039"/>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7708074" y="842553"/>
              <a:ext cx="326683" cy="357691"/>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grpSp>
      <p:cxnSp>
        <p:nvCxnSpPr>
          <p:cNvPr id="595" name="Google Shape;595;p29"/>
          <p:cNvCxnSpPr/>
          <p:nvPr/>
        </p:nvCxnSpPr>
        <p:spPr>
          <a:xfrm>
            <a:off x="1995200" y="2397275"/>
            <a:ext cx="0" cy="0"/>
          </a:xfrm>
          <a:prstGeom prst="straightConnector1">
            <a:avLst/>
          </a:prstGeom>
          <a:noFill/>
          <a:ln cap="flat" cmpd="sng" w="9525">
            <a:solidFill>
              <a:schemeClr val="dk2"/>
            </a:solidFill>
            <a:prstDash val="solid"/>
            <a:round/>
            <a:headEnd len="med" w="med" type="none"/>
            <a:tailEnd len="med" w="med" type="none"/>
          </a:ln>
        </p:spPr>
      </p:cxnSp>
      <p:sp>
        <p:nvSpPr>
          <p:cNvPr id="596" name="Google Shape;596;p29"/>
          <p:cNvSpPr txBox="1"/>
          <p:nvPr/>
        </p:nvSpPr>
        <p:spPr>
          <a:xfrm>
            <a:off x="4191175" y="1569825"/>
            <a:ext cx="40710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pgAdmin allows administrator to interact with the database using SQL queries</a:t>
            </a:r>
            <a:endParaRPr/>
          </a:p>
        </p:txBody>
      </p:sp>
      <p:sp>
        <p:nvSpPr>
          <p:cNvPr id="597" name="Google Shape;597;p29"/>
          <p:cNvSpPr txBox="1"/>
          <p:nvPr/>
        </p:nvSpPr>
        <p:spPr>
          <a:xfrm>
            <a:off x="3253750" y="2922425"/>
            <a:ext cx="34746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 output from the SQL queries can be visualised directly</a:t>
            </a:r>
            <a:endParaRPr/>
          </a:p>
        </p:txBody>
      </p:sp>
      <p:pic>
        <p:nvPicPr>
          <p:cNvPr id="598" name="Google Shape;598;p29"/>
          <p:cNvPicPr preferRelativeResize="0"/>
          <p:nvPr/>
        </p:nvPicPr>
        <p:blipFill>
          <a:blip r:embed="rId5">
            <a:alphaModFix/>
          </a:blip>
          <a:stretch>
            <a:fillRect/>
          </a:stretch>
        </p:blipFill>
        <p:spPr>
          <a:xfrm>
            <a:off x="8424188" y="994222"/>
            <a:ext cx="416125" cy="416125"/>
          </a:xfrm>
          <a:prstGeom prst="rect">
            <a:avLst/>
          </a:prstGeom>
          <a:noFill/>
          <a:ln>
            <a:noFill/>
          </a:ln>
        </p:spPr>
      </p:pic>
      <p:sp>
        <p:nvSpPr>
          <p:cNvPr id="599" name="Google Shape;599;p29"/>
          <p:cNvSpPr txBox="1"/>
          <p:nvPr/>
        </p:nvSpPr>
        <p:spPr>
          <a:xfrm>
            <a:off x="7063450" y="1368075"/>
            <a:ext cx="1776900" cy="16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Queried data can be exported to local directory in CSV file format</a:t>
            </a:r>
            <a:endParaRPr/>
          </a:p>
        </p:txBody>
      </p:sp>
      <p:sp>
        <p:nvSpPr>
          <p:cNvPr id="600" name="Google Shape;600;p29"/>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Management Tool</a:t>
            </a:r>
            <a:endParaRPr/>
          </a:p>
        </p:txBody>
      </p:sp>
      <p:pic>
        <p:nvPicPr>
          <p:cNvPr id="602" name="Google Shape;602;p29"/>
          <p:cNvPicPr preferRelativeResize="0"/>
          <p:nvPr/>
        </p:nvPicPr>
        <p:blipFill>
          <a:blip r:embed="rId6">
            <a:alphaModFix/>
          </a:blip>
          <a:stretch>
            <a:fillRect/>
          </a:stretch>
        </p:blipFill>
        <p:spPr>
          <a:xfrm rot="5575473">
            <a:off x="6838958" y="48151"/>
            <a:ext cx="192850" cy="19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8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7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700"/>
                                        <p:tgtEl>
                                          <p:spTgt spid="596"/>
                                        </p:tgtEl>
                                      </p:cBhvr>
                                    </p:animEffect>
                                    <p:set>
                                      <p:cBhvr>
                                        <p:cTn dur="1" fill="hold">
                                          <p:stCondLst>
                                            <p:cond delay="700"/>
                                          </p:stCondLst>
                                        </p:cTn>
                                        <p:tgtEl>
                                          <p:spTgt spid="5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7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8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700"/>
                                        <p:tgtEl>
                                          <p:spTgt spid="597"/>
                                        </p:tgtEl>
                                      </p:cBhvr>
                                    </p:animEffect>
                                    <p:set>
                                      <p:cBhvr>
                                        <p:cTn dur="1" fill="hold">
                                          <p:stCondLst>
                                            <p:cond delay="700"/>
                                          </p:stCondLst>
                                        </p:cTn>
                                        <p:tgtEl>
                                          <p:spTgt spid="597"/>
                                        </p:tgtEl>
                                        <p:attrNameLst>
                                          <p:attrName>style.visibility</p:attrName>
                                        </p:attrNameLst>
                                      </p:cBhvr>
                                      <p:to>
                                        <p:strVal val="hidden"/>
                                      </p:to>
                                    </p:se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7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8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700"/>
                                        <p:tgtEl>
                                          <p:spTgt spid="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08" name="Google Shape;608;p30"/>
          <p:cNvGrpSpPr/>
          <p:nvPr/>
        </p:nvGrpSpPr>
        <p:grpSpPr>
          <a:xfrm>
            <a:off x="681293" y="752032"/>
            <a:ext cx="7671183" cy="4190751"/>
            <a:chOff x="681293" y="752032"/>
            <a:chExt cx="7671183" cy="4190751"/>
          </a:xfrm>
        </p:grpSpPr>
        <p:grpSp>
          <p:nvGrpSpPr>
            <p:cNvPr id="609" name="Google Shape;609;p30"/>
            <p:cNvGrpSpPr/>
            <p:nvPr/>
          </p:nvGrpSpPr>
          <p:grpSpPr>
            <a:xfrm>
              <a:off x="681302" y="752032"/>
              <a:ext cx="7671174" cy="4190751"/>
              <a:chOff x="2713031" y="1820475"/>
              <a:chExt cx="4698747" cy="2948948"/>
            </a:xfrm>
          </p:grpSpPr>
          <p:grpSp>
            <p:nvGrpSpPr>
              <p:cNvPr id="610" name="Google Shape;610;p30"/>
              <p:cNvGrpSpPr/>
              <p:nvPr/>
            </p:nvGrpSpPr>
            <p:grpSpPr>
              <a:xfrm>
                <a:off x="2713031" y="1925725"/>
                <a:ext cx="4691149" cy="2843698"/>
                <a:chOff x="930275" y="762125"/>
                <a:chExt cx="4691149" cy="2843698"/>
              </a:xfrm>
            </p:grpSpPr>
            <p:pic>
              <p:nvPicPr>
                <p:cNvPr id="611" name="Google Shape;611;p30"/>
                <p:cNvPicPr preferRelativeResize="0"/>
                <p:nvPr/>
              </p:nvPicPr>
              <p:blipFill rotWithShape="1">
                <a:blip r:embed="rId3">
                  <a:alphaModFix/>
                </a:blip>
                <a:srcRect b="74158" l="0" r="25947" t="0"/>
                <a:stretch/>
              </p:blipFill>
              <p:spPr>
                <a:xfrm>
                  <a:off x="930275" y="762125"/>
                  <a:ext cx="4691149" cy="1066176"/>
                </a:xfrm>
                <a:prstGeom prst="rect">
                  <a:avLst/>
                </a:prstGeom>
                <a:noFill/>
                <a:ln>
                  <a:noFill/>
                </a:ln>
              </p:spPr>
            </p:pic>
            <p:pic>
              <p:nvPicPr>
                <p:cNvPr id="612" name="Google Shape;612;p30"/>
                <p:cNvPicPr preferRelativeResize="0"/>
                <p:nvPr/>
              </p:nvPicPr>
              <p:blipFill rotWithShape="1">
                <a:blip r:embed="rId3">
                  <a:alphaModFix/>
                </a:blip>
                <a:srcRect b="0" l="0" r="25947" t="56916"/>
                <a:stretch/>
              </p:blipFill>
              <p:spPr>
                <a:xfrm>
                  <a:off x="930275" y="1828300"/>
                  <a:ext cx="4691149" cy="1777523"/>
                </a:xfrm>
                <a:prstGeom prst="rect">
                  <a:avLst/>
                </a:prstGeom>
                <a:noFill/>
                <a:ln>
                  <a:noFill/>
                </a:ln>
              </p:spPr>
            </p:pic>
          </p:grpSp>
          <p:pic>
            <p:nvPicPr>
              <p:cNvPr id="613" name="Google Shape;613;p30"/>
              <p:cNvPicPr preferRelativeResize="0"/>
              <p:nvPr/>
            </p:nvPicPr>
            <p:blipFill rotWithShape="1">
              <a:blip r:embed="rId4">
                <a:alphaModFix/>
              </a:blip>
              <a:srcRect b="89109" l="0" r="0" t="7501"/>
              <a:stretch/>
            </p:blipFill>
            <p:spPr>
              <a:xfrm>
                <a:off x="2720625" y="1820475"/>
                <a:ext cx="4691152" cy="135950"/>
              </a:xfrm>
              <a:prstGeom prst="rect">
                <a:avLst/>
              </a:prstGeom>
              <a:noFill/>
              <a:ln>
                <a:noFill/>
              </a:ln>
            </p:spPr>
          </p:pic>
        </p:grpSp>
        <p:grpSp>
          <p:nvGrpSpPr>
            <p:cNvPr id="614" name="Google Shape;614;p30"/>
            <p:cNvGrpSpPr/>
            <p:nvPr/>
          </p:nvGrpSpPr>
          <p:grpSpPr>
            <a:xfrm>
              <a:off x="990385" y="1368087"/>
              <a:ext cx="3229640" cy="850700"/>
              <a:chOff x="990385" y="1368087"/>
              <a:chExt cx="3229640" cy="850700"/>
            </a:xfrm>
          </p:grpSpPr>
          <p:sp>
            <p:nvSpPr>
              <p:cNvPr id="615" name="Google Shape;615;p30"/>
              <p:cNvSpPr/>
              <p:nvPr/>
            </p:nvSpPr>
            <p:spPr>
              <a:xfrm>
                <a:off x="990385" y="1593288"/>
                <a:ext cx="3047400" cy="625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3854625" y="1368087"/>
                <a:ext cx="365400" cy="393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grpSp>
        <p:grpSp>
          <p:nvGrpSpPr>
            <p:cNvPr id="617" name="Google Shape;617;p30"/>
            <p:cNvGrpSpPr/>
            <p:nvPr/>
          </p:nvGrpSpPr>
          <p:grpSpPr>
            <a:xfrm>
              <a:off x="681293" y="2468650"/>
              <a:ext cx="2769282" cy="2474078"/>
              <a:chOff x="681293" y="2468650"/>
              <a:chExt cx="2769282" cy="2474078"/>
            </a:xfrm>
          </p:grpSpPr>
          <p:sp>
            <p:nvSpPr>
              <p:cNvPr id="618" name="Google Shape;618;p30"/>
              <p:cNvSpPr/>
              <p:nvPr/>
            </p:nvSpPr>
            <p:spPr>
              <a:xfrm>
                <a:off x="681293" y="2658828"/>
                <a:ext cx="2551200" cy="228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3085175" y="2468650"/>
                <a:ext cx="365400" cy="357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grpSp>
        <p:grpSp>
          <p:nvGrpSpPr>
            <p:cNvPr id="620" name="Google Shape;620;p30"/>
            <p:cNvGrpSpPr/>
            <p:nvPr/>
          </p:nvGrpSpPr>
          <p:grpSpPr>
            <a:xfrm>
              <a:off x="7708074" y="842553"/>
              <a:ext cx="603878" cy="357600"/>
              <a:chOff x="7708074" y="842553"/>
              <a:chExt cx="603878" cy="357600"/>
            </a:xfrm>
          </p:grpSpPr>
          <p:sp>
            <p:nvSpPr>
              <p:cNvPr id="621" name="Google Shape;621;p30"/>
              <p:cNvSpPr/>
              <p:nvPr/>
            </p:nvSpPr>
            <p:spPr>
              <a:xfrm>
                <a:off x="8034752" y="902875"/>
                <a:ext cx="277200" cy="23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7708074" y="842553"/>
                <a:ext cx="326700" cy="357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grpSp>
      </p:grpSp>
      <p:cxnSp>
        <p:nvCxnSpPr>
          <p:cNvPr id="623" name="Google Shape;623;p30"/>
          <p:cNvCxnSpPr/>
          <p:nvPr/>
        </p:nvCxnSpPr>
        <p:spPr>
          <a:xfrm>
            <a:off x="1995200" y="2397275"/>
            <a:ext cx="0" cy="0"/>
          </a:xfrm>
          <a:prstGeom prst="straightConnector1">
            <a:avLst/>
          </a:prstGeom>
          <a:noFill/>
          <a:ln cap="flat" cmpd="sng" w="9525">
            <a:solidFill>
              <a:schemeClr val="dk2"/>
            </a:solidFill>
            <a:prstDash val="solid"/>
            <a:round/>
            <a:headEnd len="med" w="med" type="none"/>
            <a:tailEnd len="med" w="med" type="none"/>
          </a:ln>
        </p:spPr>
      </p:cxnSp>
      <p:sp>
        <p:nvSpPr>
          <p:cNvPr id="624" name="Google Shape;624;p30"/>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Management Tool</a:t>
            </a:r>
            <a:endParaRPr/>
          </a:p>
        </p:txBody>
      </p:sp>
      <p:pic>
        <p:nvPicPr>
          <p:cNvPr id="626" name="Google Shape;626;p30"/>
          <p:cNvPicPr preferRelativeResize="0"/>
          <p:nvPr/>
        </p:nvPicPr>
        <p:blipFill>
          <a:blip r:embed="rId5">
            <a:alphaModFix/>
          </a:blip>
          <a:stretch>
            <a:fillRect/>
          </a:stretch>
        </p:blipFill>
        <p:spPr>
          <a:xfrm rot="5575473">
            <a:off x="6838958" y="48151"/>
            <a:ext cx="192850" cy="192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0" name="Shape 630"/>
        <p:cNvGrpSpPr/>
        <p:nvPr/>
      </p:nvGrpSpPr>
      <p:grpSpPr>
        <a:xfrm>
          <a:off x="0" y="0"/>
          <a:ext cx="0" cy="0"/>
          <a:chOff x="0" y="0"/>
          <a:chExt cx="0" cy="0"/>
        </a:xfrm>
      </p:grpSpPr>
      <p:sp>
        <p:nvSpPr>
          <p:cNvPr id="631" name="Google Shape;63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32" name="Google Shape;632;p31"/>
          <p:cNvGrpSpPr/>
          <p:nvPr/>
        </p:nvGrpSpPr>
        <p:grpSpPr>
          <a:xfrm>
            <a:off x="302884" y="712930"/>
            <a:ext cx="4893591" cy="1665895"/>
            <a:chOff x="302884" y="712930"/>
            <a:chExt cx="4893591" cy="1665895"/>
          </a:xfrm>
        </p:grpSpPr>
        <p:sp>
          <p:nvSpPr>
            <p:cNvPr id="633" name="Google Shape;633;p31"/>
            <p:cNvSpPr/>
            <p:nvPr/>
          </p:nvSpPr>
          <p:spPr>
            <a:xfrm>
              <a:off x="493375" y="800825"/>
              <a:ext cx="4703100" cy="1578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txBox="1"/>
            <p:nvPr/>
          </p:nvSpPr>
          <p:spPr>
            <a:xfrm>
              <a:off x="797700" y="1659175"/>
              <a:ext cx="41613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pgAdmin allows administrator to interact with the database using SQL queries</a:t>
              </a:r>
              <a:endParaRPr/>
            </a:p>
          </p:txBody>
        </p:sp>
        <p:pic>
          <p:nvPicPr>
            <p:cNvPr id="635" name="Google Shape;635;p31"/>
            <p:cNvPicPr preferRelativeResize="0"/>
            <p:nvPr/>
          </p:nvPicPr>
          <p:blipFill rotWithShape="1">
            <a:blip r:embed="rId3">
              <a:alphaModFix/>
            </a:blip>
            <a:srcRect b="77950" l="0" r="66970" t="11254"/>
            <a:stretch/>
          </p:blipFill>
          <p:spPr>
            <a:xfrm>
              <a:off x="727800" y="863500"/>
              <a:ext cx="4231124" cy="847702"/>
            </a:xfrm>
            <a:prstGeom prst="rect">
              <a:avLst/>
            </a:prstGeom>
            <a:noFill/>
            <a:ln>
              <a:noFill/>
            </a:ln>
          </p:spPr>
        </p:pic>
        <p:sp>
          <p:nvSpPr>
            <p:cNvPr id="636" name="Google Shape;636;p31"/>
            <p:cNvSpPr/>
            <p:nvPr/>
          </p:nvSpPr>
          <p:spPr>
            <a:xfrm>
              <a:off x="302884" y="712930"/>
              <a:ext cx="349800" cy="324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a:t>
              </a:r>
              <a:endParaRPr>
                <a:solidFill>
                  <a:srgbClr val="FFFFFF"/>
                </a:solidFill>
              </a:endParaRPr>
            </a:p>
          </p:txBody>
        </p:sp>
      </p:grpSp>
      <p:grpSp>
        <p:nvGrpSpPr>
          <p:cNvPr id="637" name="Google Shape;637;p31"/>
          <p:cNvGrpSpPr/>
          <p:nvPr/>
        </p:nvGrpSpPr>
        <p:grpSpPr>
          <a:xfrm>
            <a:off x="5333139" y="1019341"/>
            <a:ext cx="3772936" cy="3434034"/>
            <a:chOff x="5333139" y="1019341"/>
            <a:chExt cx="3772936" cy="3434034"/>
          </a:xfrm>
        </p:grpSpPr>
        <p:sp>
          <p:nvSpPr>
            <p:cNvPr id="638" name="Google Shape;638;p31"/>
            <p:cNvSpPr/>
            <p:nvPr/>
          </p:nvSpPr>
          <p:spPr>
            <a:xfrm>
              <a:off x="5333150" y="1077775"/>
              <a:ext cx="3687900" cy="3375600"/>
            </a:xfrm>
            <a:prstGeom prst="roundRect">
              <a:avLst>
                <a:gd fmla="val 1213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txBox="1"/>
            <p:nvPr/>
          </p:nvSpPr>
          <p:spPr>
            <a:xfrm>
              <a:off x="5631475" y="3804375"/>
              <a:ext cx="34746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 output from the SQL queries can be visualised directly</a:t>
              </a:r>
              <a:endParaRPr/>
            </a:p>
          </p:txBody>
        </p:sp>
        <p:sp>
          <p:nvSpPr>
            <p:cNvPr id="640" name="Google Shape;640;p31"/>
            <p:cNvSpPr/>
            <p:nvPr/>
          </p:nvSpPr>
          <p:spPr>
            <a:xfrm>
              <a:off x="5333139" y="1019341"/>
              <a:ext cx="349800" cy="324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a:t>
              </a:r>
              <a:endParaRPr>
                <a:solidFill>
                  <a:srgbClr val="FFFFFF"/>
                </a:solidFill>
              </a:endParaRPr>
            </a:p>
          </p:txBody>
        </p:sp>
        <p:pic>
          <p:nvPicPr>
            <p:cNvPr id="641" name="Google Shape;641;p31"/>
            <p:cNvPicPr preferRelativeResize="0"/>
            <p:nvPr/>
          </p:nvPicPr>
          <p:blipFill rotWithShape="1">
            <a:blip r:embed="rId3">
              <a:alphaModFix/>
            </a:blip>
            <a:srcRect b="1774" l="0" r="75673" t="60559"/>
            <a:stretch/>
          </p:blipFill>
          <p:spPr>
            <a:xfrm>
              <a:off x="5754200" y="1181500"/>
              <a:ext cx="2925701" cy="2696515"/>
            </a:xfrm>
            <a:prstGeom prst="rect">
              <a:avLst/>
            </a:prstGeom>
            <a:noFill/>
            <a:ln>
              <a:noFill/>
            </a:ln>
          </p:spPr>
        </p:pic>
      </p:grpSp>
      <p:grpSp>
        <p:nvGrpSpPr>
          <p:cNvPr id="642" name="Google Shape;642;p31"/>
          <p:cNvGrpSpPr/>
          <p:nvPr/>
        </p:nvGrpSpPr>
        <p:grpSpPr>
          <a:xfrm>
            <a:off x="302865" y="2823163"/>
            <a:ext cx="4893435" cy="1303688"/>
            <a:chOff x="302865" y="2823163"/>
            <a:chExt cx="4893435" cy="1303688"/>
          </a:xfrm>
        </p:grpSpPr>
        <p:sp>
          <p:nvSpPr>
            <p:cNvPr id="643" name="Google Shape;643;p31"/>
            <p:cNvSpPr/>
            <p:nvPr/>
          </p:nvSpPr>
          <p:spPr>
            <a:xfrm>
              <a:off x="435900" y="3117950"/>
              <a:ext cx="4760400" cy="1008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1"/>
            <p:cNvSpPr txBox="1"/>
            <p:nvPr/>
          </p:nvSpPr>
          <p:spPr>
            <a:xfrm>
              <a:off x="435900" y="3423650"/>
              <a:ext cx="45750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Queried data can be exported to local directory in CSV file format</a:t>
              </a:r>
              <a:endParaRPr/>
            </a:p>
          </p:txBody>
        </p:sp>
        <p:sp>
          <p:nvSpPr>
            <p:cNvPr id="645" name="Google Shape;645;p31"/>
            <p:cNvSpPr/>
            <p:nvPr/>
          </p:nvSpPr>
          <p:spPr>
            <a:xfrm>
              <a:off x="302865" y="3026916"/>
              <a:ext cx="335400" cy="305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a:t>
              </a:r>
              <a:endParaRPr>
                <a:solidFill>
                  <a:srgbClr val="FFFFFF"/>
                </a:solidFill>
              </a:endParaRPr>
            </a:p>
          </p:txBody>
        </p:sp>
        <p:pic>
          <p:nvPicPr>
            <p:cNvPr id="646" name="Google Shape;646;p31"/>
            <p:cNvPicPr preferRelativeResize="0"/>
            <p:nvPr/>
          </p:nvPicPr>
          <p:blipFill>
            <a:blip r:embed="rId4">
              <a:alphaModFix/>
            </a:blip>
            <a:stretch>
              <a:fillRect/>
            </a:stretch>
          </p:blipFill>
          <p:spPr>
            <a:xfrm>
              <a:off x="3910350" y="2899375"/>
              <a:ext cx="499875" cy="499875"/>
            </a:xfrm>
            <a:prstGeom prst="rect">
              <a:avLst/>
            </a:prstGeom>
            <a:noFill/>
            <a:ln>
              <a:noFill/>
            </a:ln>
          </p:spPr>
        </p:pic>
        <p:pic>
          <p:nvPicPr>
            <p:cNvPr id="647" name="Google Shape;647;p31"/>
            <p:cNvPicPr preferRelativeResize="0"/>
            <p:nvPr/>
          </p:nvPicPr>
          <p:blipFill>
            <a:blip r:embed="rId5">
              <a:alphaModFix/>
            </a:blip>
            <a:stretch>
              <a:fillRect/>
            </a:stretch>
          </p:blipFill>
          <p:spPr>
            <a:xfrm>
              <a:off x="4486425" y="2823163"/>
              <a:ext cx="548700" cy="548700"/>
            </a:xfrm>
            <a:prstGeom prst="rect">
              <a:avLst/>
            </a:prstGeom>
            <a:noFill/>
            <a:ln>
              <a:noFill/>
            </a:ln>
          </p:spPr>
        </p:pic>
      </p:grpSp>
      <p:sp>
        <p:nvSpPr>
          <p:cNvPr id="648" name="Google Shape;648;p31"/>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Management Tool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idx="1" type="body"/>
          </p:nvPr>
        </p:nvSpPr>
        <p:spPr>
          <a:xfrm>
            <a:off x="311700" y="1253129"/>
            <a:ext cx="8520600" cy="3410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a:t>
            </a:r>
            <a:r>
              <a:rPr lang="en" sz="2400"/>
              <a:t>utomation of </a:t>
            </a:r>
            <a:r>
              <a:rPr b="1" lang="en" sz="2400"/>
              <a:t>behavioural analyses on ants</a:t>
            </a:r>
            <a:endParaRPr b="1" sz="2400"/>
          </a:p>
          <a:p>
            <a:pPr indent="-381000" lvl="0" marL="457200" rtl="0" algn="l">
              <a:spcBef>
                <a:spcPts val="0"/>
              </a:spcBef>
              <a:spcAft>
                <a:spcPts val="0"/>
              </a:spcAft>
              <a:buSzPts val="2400"/>
              <a:buChar char="●"/>
            </a:pPr>
            <a:r>
              <a:rPr b="1" lang="en" sz="2400"/>
              <a:t>Achieved by implementing modern machine learning and computer vision tools</a:t>
            </a:r>
            <a:endParaRPr b="1" sz="2400"/>
          </a:p>
          <a:p>
            <a:pPr indent="-381000" lvl="0" marL="457200" rtl="0" algn="l">
              <a:spcBef>
                <a:spcPts val="0"/>
              </a:spcBef>
              <a:spcAft>
                <a:spcPts val="0"/>
              </a:spcAft>
              <a:buSzPts val="2400"/>
              <a:buChar char="●"/>
            </a:pPr>
            <a:r>
              <a:rPr lang="en" sz="2400"/>
              <a:t>However, large </a:t>
            </a:r>
            <a:r>
              <a:rPr b="1" lang="en" sz="2400"/>
              <a:t>labelled training datasets</a:t>
            </a:r>
            <a:r>
              <a:rPr lang="en" sz="2400"/>
              <a:t> are important to create an accurate model</a:t>
            </a:r>
            <a:endParaRPr sz="2400"/>
          </a:p>
          <a:p>
            <a:pPr indent="-381000" lvl="0" marL="457200" rtl="0" algn="l">
              <a:spcBef>
                <a:spcPts val="0"/>
              </a:spcBef>
              <a:spcAft>
                <a:spcPts val="0"/>
              </a:spcAft>
              <a:buSzPts val="2400"/>
              <a:buChar char="●"/>
            </a:pPr>
            <a:r>
              <a:rPr lang="en" sz="2400"/>
              <a:t>Currently, there is no user friendly method to collect and label data</a:t>
            </a:r>
            <a:endParaRPr sz="2400"/>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solidFill>
                <a:srgbClr val="FFFFFF"/>
              </a:solidFill>
            </a:endParaRPr>
          </a:p>
        </p:txBody>
      </p:sp>
      <p:sp>
        <p:nvSpPr>
          <p:cNvPr id="77" name="Google Shape;77;p14"/>
          <p:cNvSpPr/>
          <p:nvPr/>
        </p:nvSpPr>
        <p:spPr>
          <a:xfrm>
            <a:off x="0" y="0"/>
            <a:ext cx="2286000" cy="91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8" name="Google Shape;78;p14"/>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pic>
        <p:nvPicPr>
          <p:cNvPr id="79" name="Google Shape;79;p14"/>
          <p:cNvPicPr preferRelativeResize="0"/>
          <p:nvPr/>
        </p:nvPicPr>
        <p:blipFill>
          <a:blip r:embed="rId3">
            <a:alphaModFix/>
          </a:blip>
          <a:stretch>
            <a:fillRect/>
          </a:stretch>
        </p:blipFill>
        <p:spPr>
          <a:xfrm rot="5575473">
            <a:off x="2290783" y="37001"/>
            <a:ext cx="192850" cy="192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2"/>
          <p:cNvSpPr txBox="1"/>
          <p:nvPr>
            <p:ph idx="1" type="body"/>
          </p:nvPr>
        </p:nvSpPr>
        <p:spPr>
          <a:xfrm>
            <a:off x="2981525" y="896500"/>
            <a:ext cx="4931700" cy="41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2400"/>
              <a:t>Add v</a:t>
            </a:r>
            <a:r>
              <a:rPr lang="en" sz="2400"/>
              <a:t>isual feedback for each click</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 sz="2400"/>
              <a:t>Add progress bar</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rPr lang="en" sz="2400"/>
              <a:t>Warn unexpected user input</a:t>
            </a:r>
            <a:endParaRPr sz="2400"/>
          </a:p>
        </p:txBody>
      </p:sp>
      <p:sp>
        <p:nvSpPr>
          <p:cNvPr id="655" name="Google Shape;65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6" name="Google Shape;656;p32"/>
          <p:cNvPicPr preferRelativeResize="0"/>
          <p:nvPr/>
        </p:nvPicPr>
        <p:blipFill>
          <a:blip r:embed="rId3">
            <a:alphaModFix/>
          </a:blip>
          <a:stretch>
            <a:fillRect/>
          </a:stretch>
        </p:blipFill>
        <p:spPr>
          <a:xfrm>
            <a:off x="1506825" y="958425"/>
            <a:ext cx="1101175" cy="1101175"/>
          </a:xfrm>
          <a:prstGeom prst="rect">
            <a:avLst/>
          </a:prstGeom>
          <a:noFill/>
          <a:ln>
            <a:noFill/>
          </a:ln>
        </p:spPr>
      </p:pic>
      <p:pic>
        <p:nvPicPr>
          <p:cNvPr id="657" name="Google Shape;657;p32"/>
          <p:cNvPicPr preferRelativeResize="0"/>
          <p:nvPr/>
        </p:nvPicPr>
        <p:blipFill>
          <a:blip r:embed="rId4">
            <a:alphaModFix/>
          </a:blip>
          <a:stretch>
            <a:fillRect/>
          </a:stretch>
        </p:blipFill>
        <p:spPr>
          <a:xfrm>
            <a:off x="1466275" y="2322750"/>
            <a:ext cx="1101175" cy="1101175"/>
          </a:xfrm>
          <a:prstGeom prst="rect">
            <a:avLst/>
          </a:prstGeom>
          <a:noFill/>
          <a:ln>
            <a:noFill/>
          </a:ln>
        </p:spPr>
      </p:pic>
      <p:pic>
        <p:nvPicPr>
          <p:cNvPr id="658" name="Google Shape;658;p32"/>
          <p:cNvPicPr preferRelativeResize="0"/>
          <p:nvPr/>
        </p:nvPicPr>
        <p:blipFill>
          <a:blip r:embed="rId5">
            <a:alphaModFix/>
          </a:blip>
          <a:stretch>
            <a:fillRect/>
          </a:stretch>
        </p:blipFill>
        <p:spPr>
          <a:xfrm rot="1002239">
            <a:off x="7592043" y="3656620"/>
            <a:ext cx="1172114" cy="1172114"/>
          </a:xfrm>
          <a:prstGeom prst="rect">
            <a:avLst/>
          </a:prstGeom>
          <a:noFill/>
          <a:ln>
            <a:noFill/>
          </a:ln>
        </p:spPr>
      </p:pic>
      <p:sp>
        <p:nvSpPr>
          <p:cNvPr id="659" name="Google Shape;659;p32"/>
          <p:cNvSpPr/>
          <p:nvPr/>
        </p:nvSpPr>
        <p:spPr>
          <a:xfrm>
            <a:off x="0" y="0"/>
            <a:ext cx="9144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2"/>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from Fabian</a:t>
            </a:r>
            <a:endParaRPr/>
          </a:p>
        </p:txBody>
      </p:sp>
      <p:pic>
        <p:nvPicPr>
          <p:cNvPr id="661" name="Google Shape;661;p32"/>
          <p:cNvPicPr preferRelativeResize="0"/>
          <p:nvPr/>
        </p:nvPicPr>
        <p:blipFill>
          <a:blip r:embed="rId6">
            <a:alphaModFix/>
          </a:blip>
          <a:stretch>
            <a:fillRect/>
          </a:stretch>
        </p:blipFill>
        <p:spPr>
          <a:xfrm>
            <a:off x="1508538" y="3687075"/>
            <a:ext cx="1016650" cy="1016650"/>
          </a:xfrm>
          <a:prstGeom prst="rect">
            <a:avLst/>
          </a:prstGeom>
          <a:noFill/>
          <a:ln>
            <a:noFill/>
          </a:ln>
        </p:spPr>
      </p:pic>
      <p:sp>
        <p:nvSpPr>
          <p:cNvPr id="662" name="Google Shape;662;p32"/>
          <p:cNvSpPr txBox="1"/>
          <p:nvPr/>
        </p:nvSpPr>
        <p:spPr>
          <a:xfrm>
            <a:off x="7446100" y="3226750"/>
            <a:ext cx="13311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Verdict</a:t>
            </a:r>
            <a:r>
              <a:rPr lang="en">
                <a:latin typeface="Nunito"/>
                <a:ea typeface="Nunito"/>
                <a:cs typeface="Nunito"/>
                <a:sym typeface="Nunito"/>
              </a:rPr>
              <a:t>:</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3"/>
          <p:cNvSpPr txBox="1"/>
          <p:nvPr>
            <p:ph idx="1" type="body"/>
          </p:nvPr>
        </p:nvSpPr>
        <p:spPr>
          <a:xfrm>
            <a:off x="894600" y="2693950"/>
            <a:ext cx="3237600" cy="10128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2400"/>
              <a:t>Deploy the local server to Heroku</a:t>
            </a:r>
            <a:endParaRPr sz="2400"/>
          </a:p>
        </p:txBody>
      </p:sp>
      <p:sp>
        <p:nvSpPr>
          <p:cNvPr id="668" name="Google Shape;66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9" name="Google Shape;669;p33"/>
          <p:cNvPicPr preferRelativeResize="0"/>
          <p:nvPr/>
        </p:nvPicPr>
        <p:blipFill>
          <a:blip r:embed="rId3">
            <a:alphaModFix/>
          </a:blip>
          <a:stretch>
            <a:fillRect/>
          </a:stretch>
        </p:blipFill>
        <p:spPr>
          <a:xfrm>
            <a:off x="1971762" y="1436750"/>
            <a:ext cx="1083276" cy="1083276"/>
          </a:xfrm>
          <a:prstGeom prst="rect">
            <a:avLst/>
          </a:prstGeom>
          <a:noFill/>
          <a:ln>
            <a:noFill/>
          </a:ln>
        </p:spPr>
      </p:pic>
      <p:pic>
        <p:nvPicPr>
          <p:cNvPr id="670" name="Google Shape;670;p33"/>
          <p:cNvPicPr preferRelativeResize="0"/>
          <p:nvPr/>
        </p:nvPicPr>
        <p:blipFill>
          <a:blip r:embed="rId4">
            <a:alphaModFix/>
          </a:blip>
          <a:stretch>
            <a:fillRect/>
          </a:stretch>
        </p:blipFill>
        <p:spPr>
          <a:xfrm>
            <a:off x="6109100" y="1436750"/>
            <a:ext cx="930801" cy="930799"/>
          </a:xfrm>
          <a:prstGeom prst="rect">
            <a:avLst/>
          </a:prstGeom>
          <a:noFill/>
          <a:ln>
            <a:noFill/>
          </a:ln>
        </p:spPr>
      </p:pic>
      <p:sp>
        <p:nvSpPr>
          <p:cNvPr id="671" name="Google Shape;671;p33"/>
          <p:cNvSpPr txBox="1"/>
          <p:nvPr>
            <p:ph idx="1" type="body"/>
          </p:nvPr>
        </p:nvSpPr>
        <p:spPr>
          <a:xfrm>
            <a:off x="4996050" y="2693950"/>
            <a:ext cx="3156900" cy="1012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Implement new features suggested by Fabian</a:t>
            </a:r>
            <a:endParaRPr sz="2400"/>
          </a:p>
        </p:txBody>
      </p:sp>
      <p:sp>
        <p:nvSpPr>
          <p:cNvPr id="672" name="Google Shape;672;p33"/>
          <p:cNvSpPr/>
          <p:nvPr/>
        </p:nvSpPr>
        <p:spPr>
          <a:xfrm>
            <a:off x="0" y="0"/>
            <a:ext cx="9144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iteration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9" name="Google Shape;679;p34"/>
          <p:cNvPicPr preferRelativeResize="0"/>
          <p:nvPr/>
        </p:nvPicPr>
        <p:blipFill>
          <a:blip r:embed="rId4">
            <a:alphaModFix/>
          </a:blip>
          <a:stretch>
            <a:fillRect/>
          </a:stretch>
        </p:blipFill>
        <p:spPr>
          <a:xfrm>
            <a:off x="3011450" y="3305050"/>
            <a:ext cx="1356026" cy="1324950"/>
          </a:xfrm>
          <a:prstGeom prst="rect">
            <a:avLst/>
          </a:prstGeom>
          <a:noFill/>
          <a:ln>
            <a:noFill/>
          </a:ln>
        </p:spPr>
      </p:pic>
      <p:pic>
        <p:nvPicPr>
          <p:cNvPr id="680" name="Google Shape;680;p34"/>
          <p:cNvPicPr preferRelativeResize="0"/>
          <p:nvPr/>
        </p:nvPicPr>
        <p:blipFill>
          <a:blip r:embed="rId5">
            <a:alphaModFix/>
          </a:blip>
          <a:stretch>
            <a:fillRect/>
          </a:stretch>
        </p:blipFill>
        <p:spPr>
          <a:xfrm>
            <a:off x="5804213" y="942263"/>
            <a:ext cx="2157950" cy="1618475"/>
          </a:xfrm>
          <a:prstGeom prst="rect">
            <a:avLst/>
          </a:prstGeom>
          <a:noFill/>
          <a:ln>
            <a:noFill/>
          </a:ln>
        </p:spPr>
      </p:pic>
      <p:pic>
        <p:nvPicPr>
          <p:cNvPr id="681" name="Google Shape;681;p34"/>
          <p:cNvPicPr preferRelativeResize="0"/>
          <p:nvPr/>
        </p:nvPicPr>
        <p:blipFill>
          <a:blip r:embed="rId6">
            <a:alphaModFix/>
          </a:blip>
          <a:stretch>
            <a:fillRect/>
          </a:stretch>
        </p:blipFill>
        <p:spPr>
          <a:xfrm>
            <a:off x="5678775" y="3230874"/>
            <a:ext cx="1388955" cy="1432349"/>
          </a:xfrm>
          <a:prstGeom prst="rect">
            <a:avLst/>
          </a:prstGeom>
          <a:noFill/>
          <a:ln>
            <a:noFill/>
          </a:ln>
        </p:spPr>
      </p:pic>
      <p:pic>
        <p:nvPicPr>
          <p:cNvPr id="682" name="Google Shape;682;p34"/>
          <p:cNvPicPr preferRelativeResize="0"/>
          <p:nvPr/>
        </p:nvPicPr>
        <p:blipFill>
          <a:blip r:embed="rId7">
            <a:alphaModFix/>
          </a:blip>
          <a:stretch>
            <a:fillRect/>
          </a:stretch>
        </p:blipFill>
        <p:spPr>
          <a:xfrm>
            <a:off x="2587125" y="848950"/>
            <a:ext cx="1026399" cy="1877400"/>
          </a:xfrm>
          <a:prstGeom prst="rect">
            <a:avLst/>
          </a:prstGeom>
          <a:noFill/>
          <a:ln>
            <a:noFill/>
          </a:ln>
        </p:spPr>
      </p:pic>
      <p:pic>
        <p:nvPicPr>
          <p:cNvPr id="683" name="Google Shape;683;p34"/>
          <p:cNvPicPr preferRelativeResize="0"/>
          <p:nvPr/>
        </p:nvPicPr>
        <p:blipFill>
          <a:blip r:embed="rId8">
            <a:alphaModFix/>
          </a:blip>
          <a:stretch>
            <a:fillRect/>
          </a:stretch>
        </p:blipFill>
        <p:spPr>
          <a:xfrm>
            <a:off x="3371975" y="1338500"/>
            <a:ext cx="3190575" cy="2201526"/>
          </a:xfrm>
          <a:prstGeom prst="rect">
            <a:avLst/>
          </a:prstGeom>
          <a:noFill/>
          <a:ln>
            <a:noFill/>
          </a:ln>
        </p:spPr>
      </p:pic>
      <p:pic>
        <p:nvPicPr>
          <p:cNvPr id="684" name="Google Shape;684;p34"/>
          <p:cNvPicPr preferRelativeResize="0"/>
          <p:nvPr/>
        </p:nvPicPr>
        <p:blipFill>
          <a:blip r:embed="rId9">
            <a:alphaModFix/>
          </a:blip>
          <a:stretch>
            <a:fillRect/>
          </a:stretch>
        </p:blipFill>
        <p:spPr>
          <a:xfrm>
            <a:off x="26475" y="818213"/>
            <a:ext cx="2615750" cy="1804874"/>
          </a:xfrm>
          <a:prstGeom prst="rect">
            <a:avLst/>
          </a:prstGeom>
          <a:noFill/>
          <a:ln>
            <a:noFill/>
          </a:ln>
        </p:spPr>
      </p:pic>
      <p:pic>
        <p:nvPicPr>
          <p:cNvPr id="685" name="Google Shape;685;p34"/>
          <p:cNvPicPr preferRelativeResize="0"/>
          <p:nvPr/>
        </p:nvPicPr>
        <p:blipFill>
          <a:blip r:embed="rId10">
            <a:alphaModFix/>
          </a:blip>
          <a:stretch>
            <a:fillRect/>
          </a:stretch>
        </p:blipFill>
        <p:spPr>
          <a:xfrm>
            <a:off x="552532" y="2606499"/>
            <a:ext cx="2348980" cy="1618451"/>
          </a:xfrm>
          <a:prstGeom prst="rect">
            <a:avLst/>
          </a:prstGeom>
          <a:noFill/>
          <a:ln>
            <a:noFill/>
          </a:ln>
        </p:spPr>
      </p:pic>
      <p:sp>
        <p:nvSpPr>
          <p:cNvPr id="686" name="Google Shape;686;p34"/>
          <p:cNvSpPr/>
          <p:nvPr/>
        </p:nvSpPr>
        <p:spPr>
          <a:xfrm>
            <a:off x="0" y="0"/>
            <a:ext cx="9144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Used: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5"/>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693" name="Google Shape;693;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4" name="Google Shape;694;p35"/>
          <p:cNvSpPr txBox="1"/>
          <p:nvPr/>
        </p:nvSpPr>
        <p:spPr>
          <a:xfrm>
            <a:off x="2033600" y="1087350"/>
            <a:ext cx="1872300" cy="3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Nunito"/>
                <a:ea typeface="Nunito"/>
                <a:cs typeface="Nunito"/>
                <a:sym typeface="Nunito"/>
              </a:rPr>
              <a:t>Front-end</a:t>
            </a:r>
            <a:endParaRPr b="1" sz="1800">
              <a:latin typeface="Nunito"/>
              <a:ea typeface="Nunito"/>
              <a:cs typeface="Nunito"/>
              <a:sym typeface="Nunito"/>
            </a:endParaRPr>
          </a:p>
        </p:txBody>
      </p:sp>
      <p:sp>
        <p:nvSpPr>
          <p:cNvPr id="695" name="Google Shape;695;p35"/>
          <p:cNvSpPr txBox="1"/>
          <p:nvPr/>
        </p:nvSpPr>
        <p:spPr>
          <a:xfrm>
            <a:off x="6376500" y="1087350"/>
            <a:ext cx="1872300" cy="3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Nunito"/>
                <a:ea typeface="Nunito"/>
                <a:cs typeface="Nunito"/>
                <a:sym typeface="Nunito"/>
              </a:rPr>
              <a:t>Back</a:t>
            </a:r>
            <a:r>
              <a:rPr b="1" lang="en" sz="1800">
                <a:latin typeface="Nunito"/>
                <a:ea typeface="Nunito"/>
                <a:cs typeface="Nunito"/>
                <a:sym typeface="Nunito"/>
              </a:rPr>
              <a:t>-end</a:t>
            </a:r>
            <a:endParaRPr b="1" sz="1800">
              <a:latin typeface="Nunito"/>
              <a:ea typeface="Nunito"/>
              <a:cs typeface="Nunito"/>
              <a:sym typeface="Nunito"/>
            </a:endParaRPr>
          </a:p>
        </p:txBody>
      </p:sp>
      <p:cxnSp>
        <p:nvCxnSpPr>
          <p:cNvPr id="696" name="Google Shape;696;p35"/>
          <p:cNvCxnSpPr/>
          <p:nvPr/>
        </p:nvCxnSpPr>
        <p:spPr>
          <a:xfrm>
            <a:off x="5604925" y="1229300"/>
            <a:ext cx="0" cy="3548400"/>
          </a:xfrm>
          <a:prstGeom prst="straightConnector1">
            <a:avLst/>
          </a:prstGeom>
          <a:noFill/>
          <a:ln cap="flat" cmpd="sng" w="9525">
            <a:solidFill>
              <a:srgbClr val="B7B7B7"/>
            </a:solidFill>
            <a:prstDash val="solid"/>
            <a:round/>
            <a:headEnd len="med" w="med" type="none"/>
            <a:tailEnd len="med" w="med" type="none"/>
          </a:ln>
        </p:spPr>
      </p:cxnSp>
      <p:sp>
        <p:nvSpPr>
          <p:cNvPr id="697" name="Google Shape;697;p35"/>
          <p:cNvSpPr/>
          <p:nvPr/>
        </p:nvSpPr>
        <p:spPr>
          <a:xfrm>
            <a:off x="0" y="0"/>
            <a:ext cx="9144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35"/>
          <p:cNvGrpSpPr/>
          <p:nvPr/>
        </p:nvGrpSpPr>
        <p:grpSpPr>
          <a:xfrm>
            <a:off x="305125" y="1636925"/>
            <a:ext cx="1659600" cy="3165788"/>
            <a:chOff x="305125" y="1636925"/>
            <a:chExt cx="1659600" cy="3165788"/>
          </a:xfrm>
        </p:grpSpPr>
        <p:pic>
          <p:nvPicPr>
            <p:cNvPr id="699" name="Google Shape;699;p35"/>
            <p:cNvPicPr preferRelativeResize="0"/>
            <p:nvPr/>
          </p:nvPicPr>
          <p:blipFill rotWithShape="1">
            <a:blip r:embed="rId4">
              <a:alphaModFix/>
            </a:blip>
            <a:srcRect b="33316" l="34785" r="11575" t="15467"/>
            <a:stretch/>
          </p:blipFill>
          <p:spPr>
            <a:xfrm>
              <a:off x="398275" y="1636925"/>
              <a:ext cx="1473300" cy="1421100"/>
            </a:xfrm>
            <a:prstGeom prst="ellipse">
              <a:avLst/>
            </a:prstGeom>
            <a:noFill/>
            <a:ln>
              <a:noFill/>
            </a:ln>
          </p:spPr>
        </p:pic>
        <p:sp>
          <p:nvSpPr>
            <p:cNvPr id="700" name="Google Shape;700;p35"/>
            <p:cNvSpPr txBox="1"/>
            <p:nvPr/>
          </p:nvSpPr>
          <p:spPr>
            <a:xfrm>
              <a:off x="364375" y="3001200"/>
              <a:ext cx="1541100" cy="36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Yi Teng Voon</a:t>
              </a:r>
              <a:endParaRPr>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p:txBody>
        </p:sp>
        <p:sp>
          <p:nvSpPr>
            <p:cNvPr id="701" name="Google Shape;701;p35"/>
            <p:cNvSpPr txBox="1"/>
            <p:nvPr/>
          </p:nvSpPr>
          <p:spPr>
            <a:xfrm>
              <a:off x="305125" y="3509413"/>
              <a:ext cx="1659600" cy="12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Ants GUI enhancement</a:t>
              </a:r>
              <a:endParaRPr>
                <a:latin typeface="Nunito"/>
                <a:ea typeface="Nunito"/>
                <a:cs typeface="Nunito"/>
                <a:sym typeface="Nunito"/>
              </a:endParaRPr>
            </a:p>
          </p:txBody>
        </p:sp>
      </p:grpSp>
      <p:grpSp>
        <p:nvGrpSpPr>
          <p:cNvPr id="702" name="Google Shape;702;p35"/>
          <p:cNvGrpSpPr/>
          <p:nvPr/>
        </p:nvGrpSpPr>
        <p:grpSpPr>
          <a:xfrm>
            <a:off x="2096000" y="1636925"/>
            <a:ext cx="1659600" cy="3165788"/>
            <a:chOff x="2096000" y="1636925"/>
            <a:chExt cx="1659600" cy="3165788"/>
          </a:xfrm>
        </p:grpSpPr>
        <p:pic>
          <p:nvPicPr>
            <p:cNvPr id="703" name="Google Shape;703;p35"/>
            <p:cNvPicPr preferRelativeResize="0"/>
            <p:nvPr/>
          </p:nvPicPr>
          <p:blipFill>
            <a:blip r:embed="rId5">
              <a:alphaModFix/>
            </a:blip>
            <a:stretch>
              <a:fillRect/>
            </a:stretch>
          </p:blipFill>
          <p:spPr>
            <a:xfrm>
              <a:off x="2215250" y="1636925"/>
              <a:ext cx="1421100" cy="1421100"/>
            </a:xfrm>
            <a:prstGeom prst="ellipse">
              <a:avLst/>
            </a:prstGeom>
            <a:noFill/>
            <a:ln>
              <a:noFill/>
            </a:ln>
          </p:spPr>
        </p:pic>
        <p:sp>
          <p:nvSpPr>
            <p:cNvPr id="704" name="Google Shape;704;p35"/>
            <p:cNvSpPr txBox="1"/>
            <p:nvPr/>
          </p:nvSpPr>
          <p:spPr>
            <a:xfrm>
              <a:off x="2155250" y="3029075"/>
              <a:ext cx="1541100" cy="36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Xian Zhang</a:t>
              </a:r>
              <a:endParaRPr>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p:txBody>
        </p:sp>
        <p:sp>
          <p:nvSpPr>
            <p:cNvPr id="705" name="Google Shape;705;p35"/>
            <p:cNvSpPr txBox="1"/>
            <p:nvPr/>
          </p:nvSpPr>
          <p:spPr>
            <a:xfrm>
              <a:off x="2096000" y="3509413"/>
              <a:ext cx="1659600" cy="12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Ants GUI design</a:t>
              </a:r>
              <a:endParaRPr>
                <a:latin typeface="Nunito"/>
                <a:ea typeface="Nunito"/>
                <a:cs typeface="Nunito"/>
                <a:sym typeface="Nunito"/>
              </a:endParaRPr>
            </a:p>
          </p:txBody>
        </p:sp>
      </p:grpSp>
      <p:grpSp>
        <p:nvGrpSpPr>
          <p:cNvPr id="706" name="Google Shape;706;p35"/>
          <p:cNvGrpSpPr/>
          <p:nvPr/>
        </p:nvGrpSpPr>
        <p:grpSpPr>
          <a:xfrm>
            <a:off x="3850463" y="1610975"/>
            <a:ext cx="1659600" cy="3191738"/>
            <a:chOff x="3868475" y="1610975"/>
            <a:chExt cx="1659600" cy="3191738"/>
          </a:xfrm>
        </p:grpSpPr>
        <p:sp>
          <p:nvSpPr>
            <p:cNvPr id="707" name="Google Shape;707;p35"/>
            <p:cNvSpPr txBox="1"/>
            <p:nvPr/>
          </p:nvSpPr>
          <p:spPr>
            <a:xfrm>
              <a:off x="3927725" y="3029075"/>
              <a:ext cx="1541100" cy="36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Joshua Sia</a:t>
              </a:r>
              <a:endParaRPr>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p:txBody>
        </p:sp>
        <p:pic>
          <p:nvPicPr>
            <p:cNvPr id="708" name="Google Shape;708;p35"/>
            <p:cNvPicPr preferRelativeResize="0"/>
            <p:nvPr/>
          </p:nvPicPr>
          <p:blipFill rotWithShape="1">
            <a:blip r:embed="rId6">
              <a:alphaModFix/>
            </a:blip>
            <a:srcRect b="28110" l="50939" r="19733" t="47699"/>
            <a:stretch/>
          </p:blipFill>
          <p:spPr>
            <a:xfrm>
              <a:off x="3961625" y="1610975"/>
              <a:ext cx="1413000" cy="1502700"/>
            </a:xfrm>
            <a:prstGeom prst="ellipse">
              <a:avLst/>
            </a:prstGeom>
            <a:noFill/>
            <a:ln>
              <a:noFill/>
            </a:ln>
          </p:spPr>
        </p:pic>
        <p:sp>
          <p:nvSpPr>
            <p:cNvPr id="709" name="Google Shape;709;p35"/>
            <p:cNvSpPr txBox="1"/>
            <p:nvPr/>
          </p:nvSpPr>
          <p:spPr>
            <a:xfrm>
              <a:off x="3868475" y="3509413"/>
              <a:ext cx="1659600" cy="12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	Ants GUI Functionalities</a:t>
              </a:r>
              <a:endParaRPr>
                <a:latin typeface="Nunito"/>
                <a:ea typeface="Nunito"/>
                <a:cs typeface="Nunito"/>
                <a:sym typeface="Nunito"/>
              </a:endParaRPr>
            </a:p>
          </p:txBody>
        </p:sp>
      </p:grpSp>
      <p:grpSp>
        <p:nvGrpSpPr>
          <p:cNvPr id="710" name="Google Shape;710;p35"/>
          <p:cNvGrpSpPr/>
          <p:nvPr/>
        </p:nvGrpSpPr>
        <p:grpSpPr>
          <a:xfrm>
            <a:off x="7381425" y="1642925"/>
            <a:ext cx="1659600" cy="3159788"/>
            <a:chOff x="7381425" y="1642925"/>
            <a:chExt cx="1659600" cy="3159788"/>
          </a:xfrm>
        </p:grpSpPr>
        <p:pic>
          <p:nvPicPr>
            <p:cNvPr id="711" name="Google Shape;711;p35"/>
            <p:cNvPicPr preferRelativeResize="0"/>
            <p:nvPr/>
          </p:nvPicPr>
          <p:blipFill rotWithShape="1">
            <a:blip r:embed="rId7">
              <a:alphaModFix/>
            </a:blip>
            <a:srcRect b="53888" l="30270" r="35064" t="10701"/>
            <a:stretch/>
          </p:blipFill>
          <p:spPr>
            <a:xfrm>
              <a:off x="7525125" y="1642925"/>
              <a:ext cx="1372200" cy="1409100"/>
            </a:xfrm>
            <a:prstGeom prst="ellipse">
              <a:avLst/>
            </a:prstGeom>
            <a:noFill/>
            <a:ln>
              <a:noFill/>
            </a:ln>
          </p:spPr>
        </p:pic>
        <p:sp>
          <p:nvSpPr>
            <p:cNvPr id="712" name="Google Shape;712;p35"/>
            <p:cNvSpPr txBox="1"/>
            <p:nvPr/>
          </p:nvSpPr>
          <p:spPr>
            <a:xfrm>
              <a:off x="7440675" y="3029075"/>
              <a:ext cx="1541100" cy="36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Cal-Vin Ng</a:t>
              </a:r>
              <a:endParaRPr>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p:txBody>
        </p:sp>
        <p:sp>
          <p:nvSpPr>
            <p:cNvPr id="713" name="Google Shape;713;p35"/>
            <p:cNvSpPr txBox="1"/>
            <p:nvPr/>
          </p:nvSpPr>
          <p:spPr>
            <a:xfrm>
              <a:off x="7381425" y="3509413"/>
              <a:ext cx="1659600" cy="12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Ants Database</a:t>
              </a:r>
              <a:endParaRPr>
                <a:latin typeface="Nunito"/>
                <a:ea typeface="Nunito"/>
                <a:cs typeface="Nunito"/>
                <a:sym typeface="Nunito"/>
              </a:endParaRPr>
            </a:p>
          </p:txBody>
        </p:sp>
      </p:grpSp>
      <p:grpSp>
        <p:nvGrpSpPr>
          <p:cNvPr id="714" name="Google Shape;714;p35"/>
          <p:cNvGrpSpPr/>
          <p:nvPr/>
        </p:nvGrpSpPr>
        <p:grpSpPr>
          <a:xfrm>
            <a:off x="5688600" y="1610984"/>
            <a:ext cx="1659600" cy="3191728"/>
            <a:chOff x="5688600" y="1610984"/>
            <a:chExt cx="1659600" cy="3191728"/>
          </a:xfrm>
        </p:grpSpPr>
        <p:grpSp>
          <p:nvGrpSpPr>
            <p:cNvPr id="715" name="Google Shape;715;p35"/>
            <p:cNvGrpSpPr/>
            <p:nvPr/>
          </p:nvGrpSpPr>
          <p:grpSpPr>
            <a:xfrm>
              <a:off x="5688600" y="3029075"/>
              <a:ext cx="1659600" cy="1773638"/>
              <a:chOff x="5688600" y="3029075"/>
              <a:chExt cx="1659600" cy="1773638"/>
            </a:xfrm>
          </p:grpSpPr>
          <p:sp>
            <p:nvSpPr>
              <p:cNvPr id="716" name="Google Shape;716;p35"/>
              <p:cNvSpPr txBox="1"/>
              <p:nvPr/>
            </p:nvSpPr>
            <p:spPr>
              <a:xfrm>
                <a:off x="5747850" y="3029075"/>
                <a:ext cx="1541100" cy="36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Winn Chanasak </a:t>
                </a:r>
                <a:r>
                  <a:rPr lang="en">
                    <a:latin typeface="Nunito"/>
                    <a:ea typeface="Nunito"/>
                    <a:cs typeface="Nunito"/>
                    <a:sym typeface="Nunito"/>
                  </a:rPr>
                  <a:t>Mahankarat</a:t>
                </a:r>
                <a:endParaRPr>
                  <a:latin typeface="Nunito"/>
                  <a:ea typeface="Nunito"/>
                  <a:cs typeface="Nunito"/>
                  <a:sym typeface="Nunito"/>
                </a:endParaRPr>
              </a:p>
            </p:txBody>
          </p:sp>
          <p:sp>
            <p:nvSpPr>
              <p:cNvPr id="717" name="Google Shape;717;p35"/>
              <p:cNvSpPr txBox="1"/>
              <p:nvPr/>
            </p:nvSpPr>
            <p:spPr>
              <a:xfrm>
                <a:off x="5688600" y="3509413"/>
                <a:ext cx="1659600" cy="12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Ants Servlet</a:t>
                </a:r>
                <a:endParaRPr>
                  <a:latin typeface="Nunito"/>
                  <a:ea typeface="Nunito"/>
                  <a:cs typeface="Nunito"/>
                  <a:sym typeface="Nunito"/>
                </a:endParaRPr>
              </a:p>
            </p:txBody>
          </p:sp>
        </p:grpSp>
        <p:pic>
          <p:nvPicPr>
            <p:cNvPr id="718" name="Google Shape;718;p35"/>
            <p:cNvPicPr preferRelativeResize="0"/>
            <p:nvPr/>
          </p:nvPicPr>
          <p:blipFill>
            <a:blip r:embed="rId8">
              <a:alphaModFix/>
            </a:blip>
            <a:stretch>
              <a:fillRect/>
            </a:stretch>
          </p:blipFill>
          <p:spPr>
            <a:xfrm>
              <a:off x="5783700" y="1610984"/>
              <a:ext cx="1469400" cy="1469100"/>
            </a:xfrm>
            <a:prstGeom prst="ellipse">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36"/>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724" name="Google Shape;72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5" name="Google Shape;725;p36"/>
          <p:cNvSpPr/>
          <p:nvPr/>
        </p:nvSpPr>
        <p:spPr>
          <a:xfrm>
            <a:off x="0" y="0"/>
            <a:ext cx="9144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 type="body"/>
          </p:nvPr>
        </p:nvSpPr>
        <p:spPr>
          <a:xfrm>
            <a:off x="311700" y="1699201"/>
            <a:ext cx="8520600" cy="19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To develop a </a:t>
            </a:r>
            <a:r>
              <a:rPr b="1" lang="en" sz="2400"/>
              <a:t>software </a:t>
            </a:r>
            <a:r>
              <a:rPr lang="en" sz="2400"/>
              <a:t>that enables members of the general community to label datasets that will be used for training the machine learning models</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solidFill>
                <a:srgbClr val="FFFFFF"/>
              </a:solidFill>
            </a:endParaRPr>
          </a:p>
        </p:txBody>
      </p:sp>
      <p:sp>
        <p:nvSpPr>
          <p:cNvPr id="86" name="Google Shape;86;p15"/>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87" name="Google Shape;87;p15"/>
          <p:cNvSpPr/>
          <p:nvPr/>
        </p:nvSpPr>
        <p:spPr>
          <a:xfrm>
            <a:off x="0" y="0"/>
            <a:ext cx="2286000" cy="91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88" name="Google Shape;88;p15"/>
          <p:cNvPicPr preferRelativeResize="0"/>
          <p:nvPr/>
        </p:nvPicPr>
        <p:blipFill>
          <a:blip r:embed="rId3">
            <a:alphaModFix/>
          </a:blip>
          <a:stretch>
            <a:fillRect/>
          </a:stretch>
        </p:blipFill>
        <p:spPr>
          <a:xfrm rot="5575473">
            <a:off x="2290783" y="37001"/>
            <a:ext cx="192850" cy="192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6"/>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Requirements</a:t>
            </a:r>
            <a:endParaRPr/>
          </a:p>
        </p:txBody>
      </p:sp>
      <p:sp>
        <p:nvSpPr>
          <p:cNvPr id="95" name="Google Shape;95;p16"/>
          <p:cNvSpPr/>
          <p:nvPr/>
        </p:nvSpPr>
        <p:spPr>
          <a:xfrm>
            <a:off x="0" y="0"/>
            <a:ext cx="4572000" cy="91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96" name="Google Shape;96;p16"/>
          <p:cNvGrpSpPr/>
          <p:nvPr/>
        </p:nvGrpSpPr>
        <p:grpSpPr>
          <a:xfrm>
            <a:off x="512600" y="1855157"/>
            <a:ext cx="1580400" cy="2018343"/>
            <a:chOff x="512600" y="1855157"/>
            <a:chExt cx="1580400" cy="2018343"/>
          </a:xfrm>
        </p:grpSpPr>
        <p:pic>
          <p:nvPicPr>
            <p:cNvPr id="97" name="Google Shape;97;p16"/>
            <p:cNvPicPr preferRelativeResize="0"/>
            <p:nvPr/>
          </p:nvPicPr>
          <p:blipFill>
            <a:blip r:embed="rId3">
              <a:alphaModFix/>
            </a:blip>
            <a:stretch>
              <a:fillRect/>
            </a:stretch>
          </p:blipFill>
          <p:spPr>
            <a:xfrm>
              <a:off x="602619" y="1855157"/>
              <a:ext cx="1400362" cy="1358036"/>
            </a:xfrm>
            <a:prstGeom prst="rect">
              <a:avLst/>
            </a:prstGeom>
            <a:noFill/>
            <a:ln>
              <a:noFill/>
            </a:ln>
          </p:spPr>
        </p:pic>
        <p:sp>
          <p:nvSpPr>
            <p:cNvPr id="98" name="Google Shape;98;p16"/>
            <p:cNvSpPr txBox="1"/>
            <p:nvPr/>
          </p:nvSpPr>
          <p:spPr>
            <a:xfrm>
              <a:off x="512600" y="3349700"/>
              <a:ext cx="15804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Nunito"/>
                  <a:ea typeface="Nunito"/>
                  <a:cs typeface="Nunito"/>
                  <a:sym typeface="Nunito"/>
                </a:rPr>
                <a:t>User-friendly UI</a:t>
              </a:r>
              <a:endParaRPr sz="1800">
                <a:latin typeface="Nunito"/>
                <a:ea typeface="Nunito"/>
                <a:cs typeface="Nunito"/>
                <a:sym typeface="Nunito"/>
              </a:endParaRPr>
            </a:p>
          </p:txBody>
        </p:sp>
      </p:grpSp>
      <p:grpSp>
        <p:nvGrpSpPr>
          <p:cNvPr id="99" name="Google Shape;99;p16"/>
          <p:cNvGrpSpPr/>
          <p:nvPr/>
        </p:nvGrpSpPr>
        <p:grpSpPr>
          <a:xfrm>
            <a:off x="5011175" y="1813575"/>
            <a:ext cx="1812000" cy="2059925"/>
            <a:chOff x="2640900" y="1813575"/>
            <a:chExt cx="1812000" cy="2059925"/>
          </a:xfrm>
        </p:grpSpPr>
        <p:pic>
          <p:nvPicPr>
            <p:cNvPr id="100" name="Google Shape;100;p16"/>
            <p:cNvPicPr preferRelativeResize="0"/>
            <p:nvPr/>
          </p:nvPicPr>
          <p:blipFill>
            <a:blip r:embed="rId4">
              <a:alphaModFix/>
            </a:blip>
            <a:stretch>
              <a:fillRect/>
            </a:stretch>
          </p:blipFill>
          <p:spPr>
            <a:xfrm>
              <a:off x="2688062" y="1813575"/>
              <a:ext cx="1486090" cy="1441199"/>
            </a:xfrm>
            <a:prstGeom prst="rect">
              <a:avLst/>
            </a:prstGeom>
            <a:noFill/>
            <a:ln>
              <a:noFill/>
            </a:ln>
          </p:spPr>
        </p:pic>
        <p:sp>
          <p:nvSpPr>
            <p:cNvPr id="101" name="Google Shape;101;p16"/>
            <p:cNvSpPr txBox="1"/>
            <p:nvPr/>
          </p:nvSpPr>
          <p:spPr>
            <a:xfrm>
              <a:off x="2640900" y="3349700"/>
              <a:ext cx="18120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Cloud Database</a:t>
              </a:r>
              <a:endParaRPr sz="1800">
                <a:latin typeface="Nunito"/>
                <a:ea typeface="Nunito"/>
                <a:cs typeface="Nunito"/>
                <a:sym typeface="Nunito"/>
              </a:endParaRPr>
            </a:p>
          </p:txBody>
        </p:sp>
      </p:grpSp>
      <p:grpSp>
        <p:nvGrpSpPr>
          <p:cNvPr id="102" name="Google Shape;102;p16"/>
          <p:cNvGrpSpPr/>
          <p:nvPr/>
        </p:nvGrpSpPr>
        <p:grpSpPr>
          <a:xfrm>
            <a:off x="2720413" y="1834357"/>
            <a:ext cx="1580400" cy="2018356"/>
            <a:chOff x="4866650" y="1855144"/>
            <a:chExt cx="1580400" cy="2018356"/>
          </a:xfrm>
        </p:grpSpPr>
        <p:pic>
          <p:nvPicPr>
            <p:cNvPr id="103" name="Google Shape;103;p16"/>
            <p:cNvPicPr preferRelativeResize="0"/>
            <p:nvPr/>
          </p:nvPicPr>
          <p:blipFill>
            <a:blip r:embed="rId5">
              <a:alphaModFix/>
            </a:blip>
            <a:stretch>
              <a:fillRect/>
            </a:stretch>
          </p:blipFill>
          <p:spPr>
            <a:xfrm>
              <a:off x="4956669" y="1855144"/>
              <a:ext cx="1400362" cy="1358061"/>
            </a:xfrm>
            <a:prstGeom prst="rect">
              <a:avLst/>
            </a:prstGeom>
            <a:noFill/>
            <a:ln>
              <a:noFill/>
            </a:ln>
          </p:spPr>
        </p:pic>
        <p:sp>
          <p:nvSpPr>
            <p:cNvPr id="104" name="Google Shape;104;p16"/>
            <p:cNvSpPr txBox="1"/>
            <p:nvPr/>
          </p:nvSpPr>
          <p:spPr>
            <a:xfrm>
              <a:off x="4866650" y="3349700"/>
              <a:ext cx="15804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Nunito"/>
                  <a:ea typeface="Nunito"/>
                  <a:cs typeface="Nunito"/>
                  <a:sym typeface="Nunito"/>
                </a:rPr>
                <a:t>Upload</a:t>
              </a:r>
              <a:endParaRPr sz="1800">
                <a:latin typeface="Nunito"/>
                <a:ea typeface="Nunito"/>
                <a:cs typeface="Nunito"/>
                <a:sym typeface="Nunito"/>
              </a:endParaRPr>
            </a:p>
          </p:txBody>
        </p:sp>
      </p:grpSp>
      <p:sp>
        <p:nvSpPr>
          <p:cNvPr id="105" name="Google Shape;105;p16"/>
          <p:cNvSpPr txBox="1"/>
          <p:nvPr/>
        </p:nvSpPr>
        <p:spPr>
          <a:xfrm>
            <a:off x="7132475" y="3349700"/>
            <a:ext cx="15804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Nunito"/>
                <a:ea typeface="Nunito"/>
                <a:cs typeface="Nunito"/>
                <a:sym typeface="Nunito"/>
              </a:rPr>
              <a:t>Export as CSV</a:t>
            </a:r>
            <a:endParaRPr sz="1800">
              <a:latin typeface="Nunito"/>
              <a:ea typeface="Nunito"/>
              <a:cs typeface="Nunito"/>
              <a:sym typeface="Nunito"/>
            </a:endParaRPr>
          </a:p>
        </p:txBody>
      </p:sp>
      <p:pic>
        <p:nvPicPr>
          <p:cNvPr id="106" name="Google Shape;106;p16"/>
          <p:cNvPicPr preferRelativeResize="0"/>
          <p:nvPr/>
        </p:nvPicPr>
        <p:blipFill>
          <a:blip r:embed="rId6">
            <a:alphaModFix/>
          </a:blip>
          <a:stretch>
            <a:fillRect/>
          </a:stretch>
        </p:blipFill>
        <p:spPr>
          <a:xfrm>
            <a:off x="7158850" y="1750525"/>
            <a:ext cx="1471124" cy="1471150"/>
          </a:xfrm>
          <a:prstGeom prst="rect">
            <a:avLst/>
          </a:prstGeom>
          <a:noFill/>
          <a:ln>
            <a:noFill/>
          </a:ln>
        </p:spPr>
      </p:pic>
      <p:pic>
        <p:nvPicPr>
          <p:cNvPr id="107" name="Google Shape;107;p16"/>
          <p:cNvPicPr preferRelativeResize="0"/>
          <p:nvPr/>
        </p:nvPicPr>
        <p:blipFill>
          <a:blip r:embed="rId7">
            <a:alphaModFix/>
          </a:blip>
          <a:stretch>
            <a:fillRect/>
          </a:stretch>
        </p:blipFill>
        <p:spPr>
          <a:xfrm rot="5575473">
            <a:off x="4576783" y="32226"/>
            <a:ext cx="192850" cy="192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17"/>
          <p:cNvPicPr preferRelativeResize="0"/>
          <p:nvPr/>
        </p:nvPicPr>
        <p:blipFill rotWithShape="1">
          <a:blip r:embed="rId3">
            <a:alphaModFix/>
          </a:blip>
          <a:srcRect b="6574" l="0" r="1136" t="6687"/>
          <a:stretch/>
        </p:blipFill>
        <p:spPr>
          <a:xfrm>
            <a:off x="281625" y="843250"/>
            <a:ext cx="8275951" cy="4300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rotWithShape="1">
          <a:blip r:embed="rId3">
            <a:alphaModFix/>
          </a:blip>
          <a:srcRect b="6574" l="0" r="1136" t="6687"/>
          <a:stretch/>
        </p:blipFill>
        <p:spPr>
          <a:xfrm>
            <a:off x="589200" y="808175"/>
            <a:ext cx="8275951" cy="4300251"/>
          </a:xfrm>
          <a:prstGeom prst="rect">
            <a:avLst/>
          </a:prstGeom>
          <a:noFill/>
          <a:ln>
            <a:noFill/>
          </a:ln>
        </p:spPr>
      </p:pic>
      <p:sp>
        <p:nvSpPr>
          <p:cNvPr id="120" name="Google Shape;12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18"/>
          <p:cNvSpPr/>
          <p:nvPr/>
        </p:nvSpPr>
        <p:spPr>
          <a:xfrm>
            <a:off x="1179800" y="927300"/>
            <a:ext cx="2235300" cy="159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1179800" y="2527200"/>
            <a:ext cx="2997900" cy="236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3437575" y="1031975"/>
            <a:ext cx="2235300" cy="149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4177700" y="2527200"/>
            <a:ext cx="1495200" cy="236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5672875" y="927300"/>
            <a:ext cx="1592400" cy="403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7265275" y="2601900"/>
            <a:ext cx="807300" cy="242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7265275" y="927300"/>
            <a:ext cx="807300" cy="236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0" y="0"/>
            <a:ext cx="4572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Requirements: Use Case Diagram</a:t>
            </a:r>
            <a:endParaRPr/>
          </a:p>
        </p:txBody>
      </p:sp>
      <p:pic>
        <p:nvPicPr>
          <p:cNvPr id="130" name="Google Shape;130;p18"/>
          <p:cNvPicPr preferRelativeResize="0"/>
          <p:nvPr/>
        </p:nvPicPr>
        <p:blipFill>
          <a:blip r:embed="rId4">
            <a:alphaModFix/>
          </a:blip>
          <a:stretch>
            <a:fillRect/>
          </a:stretch>
        </p:blipFill>
        <p:spPr>
          <a:xfrm rot="5575473">
            <a:off x="4576783" y="32226"/>
            <a:ext cx="192850" cy="19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1"/>
                                        </p:tgtEl>
                                      </p:cBhvr>
                                    </p:animEffect>
                                    <p:set>
                                      <p:cBhvr>
                                        <p:cTn dur="1" fill="hold">
                                          <p:stCondLst>
                                            <p:cond delay="1000"/>
                                          </p:stCondLst>
                                        </p:cTn>
                                        <p:tgtEl>
                                          <p:spTgt spid="1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2"/>
                                        </p:tgtEl>
                                      </p:cBhvr>
                                    </p:animEffect>
                                    <p:set>
                                      <p:cBhvr>
                                        <p:cTn dur="1" fill="hold">
                                          <p:stCondLst>
                                            <p:cond delay="1000"/>
                                          </p:stCondLst>
                                        </p:cTn>
                                        <p:tgtEl>
                                          <p:spTgt spid="1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3"/>
                                        </p:tgtEl>
                                      </p:cBhvr>
                                    </p:animEffect>
                                    <p:set>
                                      <p:cBhvr>
                                        <p:cTn dur="1" fill="hold">
                                          <p:stCondLst>
                                            <p:cond delay="1000"/>
                                          </p:stCondLst>
                                        </p:cTn>
                                        <p:tgtEl>
                                          <p:spTgt spid="12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4"/>
                                        </p:tgtEl>
                                      </p:cBhvr>
                                    </p:animEffect>
                                    <p:set>
                                      <p:cBhvr>
                                        <p:cTn dur="1" fill="hold">
                                          <p:stCondLst>
                                            <p:cond delay="1000"/>
                                          </p:stCondLst>
                                        </p:cTn>
                                        <p:tgtEl>
                                          <p:spTgt spid="1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5"/>
                                        </p:tgtEl>
                                      </p:cBhvr>
                                    </p:animEffect>
                                    <p:set>
                                      <p:cBhvr>
                                        <p:cTn dur="1" fill="hold">
                                          <p:stCondLst>
                                            <p:cond delay="1000"/>
                                          </p:stCondLst>
                                        </p:cTn>
                                        <p:tgtEl>
                                          <p:spTgt spid="1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6"/>
                                        </p:tgtEl>
                                      </p:cBhvr>
                                    </p:animEffect>
                                    <p:set>
                                      <p:cBhvr>
                                        <p:cTn dur="1" fill="hold">
                                          <p:stCondLst>
                                            <p:cond delay="1000"/>
                                          </p:stCondLst>
                                        </p:cTn>
                                        <p:tgtEl>
                                          <p:spTgt spid="1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7"/>
                                        </p:tgtEl>
                                      </p:cBhvr>
                                    </p:animEffect>
                                    <p:set>
                                      <p:cBhvr>
                                        <p:cTn dur="1" fill="hold">
                                          <p:stCondLst>
                                            <p:cond delay="1000"/>
                                          </p:stCondLst>
                                        </p:cTn>
                                        <p:tgtEl>
                                          <p:spTgt spid="1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idx="12" type="sldNum"/>
          </p:nvPr>
        </p:nvSpPr>
        <p:spPr>
          <a:xfrm>
            <a:off x="8275208" y="46101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36" name="Google Shape;136;p19"/>
          <p:cNvGrpSpPr/>
          <p:nvPr/>
        </p:nvGrpSpPr>
        <p:grpSpPr>
          <a:xfrm>
            <a:off x="531573" y="1540374"/>
            <a:ext cx="8080864" cy="3000426"/>
            <a:chOff x="443375" y="1557637"/>
            <a:chExt cx="7831813" cy="2894488"/>
          </a:xfrm>
        </p:grpSpPr>
        <p:grpSp>
          <p:nvGrpSpPr>
            <p:cNvPr id="137" name="Google Shape;137;p19"/>
            <p:cNvGrpSpPr/>
            <p:nvPr/>
          </p:nvGrpSpPr>
          <p:grpSpPr>
            <a:xfrm>
              <a:off x="443375" y="1615550"/>
              <a:ext cx="1107600" cy="1078150"/>
              <a:chOff x="420625" y="2571750"/>
              <a:chExt cx="1107600" cy="1078150"/>
            </a:xfrm>
          </p:grpSpPr>
          <p:pic>
            <p:nvPicPr>
              <p:cNvPr id="138" name="Google Shape;138;p19"/>
              <p:cNvPicPr preferRelativeResize="0"/>
              <p:nvPr/>
            </p:nvPicPr>
            <p:blipFill>
              <a:blip r:embed="rId3">
                <a:alphaModFix/>
              </a:blip>
              <a:stretch>
                <a:fillRect/>
              </a:stretch>
            </p:blipFill>
            <p:spPr>
              <a:xfrm>
                <a:off x="584150" y="2571750"/>
                <a:ext cx="780550" cy="780206"/>
              </a:xfrm>
              <a:prstGeom prst="rect">
                <a:avLst/>
              </a:prstGeom>
              <a:noFill/>
              <a:ln>
                <a:noFill/>
              </a:ln>
            </p:spPr>
          </p:pic>
          <p:sp>
            <p:nvSpPr>
              <p:cNvPr id="139" name="Google Shape;139;p19"/>
              <p:cNvSpPr txBox="1"/>
              <p:nvPr/>
            </p:nvSpPr>
            <p:spPr>
              <a:xfrm>
                <a:off x="420625" y="3384400"/>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User Interface</a:t>
                </a:r>
                <a:endParaRPr sz="1000"/>
              </a:p>
            </p:txBody>
          </p:sp>
        </p:grpSp>
        <p:grpSp>
          <p:nvGrpSpPr>
            <p:cNvPr id="140" name="Google Shape;140;p19"/>
            <p:cNvGrpSpPr/>
            <p:nvPr/>
          </p:nvGrpSpPr>
          <p:grpSpPr>
            <a:xfrm>
              <a:off x="1632775" y="1557637"/>
              <a:ext cx="1107600" cy="1160853"/>
              <a:chOff x="1936225" y="2489725"/>
              <a:chExt cx="1107600" cy="1176500"/>
            </a:xfrm>
          </p:grpSpPr>
          <p:pic>
            <p:nvPicPr>
              <p:cNvPr id="141" name="Google Shape;141;p19"/>
              <p:cNvPicPr preferRelativeResize="0"/>
              <p:nvPr/>
            </p:nvPicPr>
            <p:blipFill>
              <a:blip r:embed="rId4">
                <a:alphaModFix/>
              </a:blip>
              <a:stretch>
                <a:fillRect/>
              </a:stretch>
            </p:blipFill>
            <p:spPr>
              <a:xfrm>
                <a:off x="2064650" y="2489725"/>
                <a:ext cx="902973" cy="902550"/>
              </a:xfrm>
              <a:prstGeom prst="rect">
                <a:avLst/>
              </a:prstGeom>
              <a:noFill/>
              <a:ln>
                <a:noFill/>
              </a:ln>
            </p:spPr>
          </p:pic>
          <p:sp>
            <p:nvSpPr>
              <p:cNvPr id="142" name="Google Shape;142;p19"/>
              <p:cNvSpPr txBox="1"/>
              <p:nvPr/>
            </p:nvSpPr>
            <p:spPr>
              <a:xfrm>
                <a:off x="1936225" y="340072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Client</a:t>
                </a:r>
                <a:endParaRPr sz="1000"/>
              </a:p>
            </p:txBody>
          </p:sp>
        </p:grpSp>
        <p:grpSp>
          <p:nvGrpSpPr>
            <p:cNvPr id="143" name="Google Shape;143;p19"/>
            <p:cNvGrpSpPr/>
            <p:nvPr/>
          </p:nvGrpSpPr>
          <p:grpSpPr>
            <a:xfrm>
              <a:off x="5384075" y="1601801"/>
              <a:ext cx="1107600" cy="1177174"/>
              <a:chOff x="5212750" y="2481801"/>
              <a:chExt cx="1107600" cy="1177174"/>
            </a:xfrm>
          </p:grpSpPr>
          <p:pic>
            <p:nvPicPr>
              <p:cNvPr id="144" name="Google Shape;144;p19"/>
              <p:cNvPicPr preferRelativeResize="0"/>
              <p:nvPr/>
            </p:nvPicPr>
            <p:blipFill>
              <a:blip r:embed="rId5">
                <a:alphaModFix/>
              </a:blip>
              <a:stretch>
                <a:fillRect/>
              </a:stretch>
            </p:blipFill>
            <p:spPr>
              <a:xfrm>
                <a:off x="5339920" y="2481801"/>
                <a:ext cx="853261" cy="902589"/>
              </a:xfrm>
              <a:prstGeom prst="rect">
                <a:avLst/>
              </a:prstGeom>
              <a:noFill/>
              <a:ln>
                <a:noFill/>
              </a:ln>
            </p:spPr>
          </p:pic>
          <p:sp>
            <p:nvSpPr>
              <p:cNvPr id="145" name="Google Shape;145;p19"/>
              <p:cNvSpPr txBox="1"/>
              <p:nvPr/>
            </p:nvSpPr>
            <p:spPr>
              <a:xfrm>
                <a:off x="5212750" y="339347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Servlet</a:t>
                </a:r>
                <a:endParaRPr sz="1000"/>
              </a:p>
            </p:txBody>
          </p:sp>
        </p:grpSp>
        <p:grpSp>
          <p:nvGrpSpPr>
            <p:cNvPr id="146" name="Google Shape;146;p19"/>
            <p:cNvGrpSpPr/>
            <p:nvPr/>
          </p:nvGrpSpPr>
          <p:grpSpPr>
            <a:xfrm>
              <a:off x="5402713" y="3524336"/>
              <a:ext cx="1107600" cy="927789"/>
              <a:chOff x="5257363" y="3985436"/>
              <a:chExt cx="1107600" cy="927789"/>
            </a:xfrm>
          </p:grpSpPr>
          <p:pic>
            <p:nvPicPr>
              <p:cNvPr id="147" name="Google Shape;147;p19"/>
              <p:cNvPicPr preferRelativeResize="0"/>
              <p:nvPr/>
            </p:nvPicPr>
            <p:blipFill>
              <a:blip r:embed="rId6">
                <a:alphaModFix/>
              </a:blip>
              <a:stretch>
                <a:fillRect/>
              </a:stretch>
            </p:blipFill>
            <p:spPr>
              <a:xfrm>
                <a:off x="5384536" y="3985436"/>
                <a:ext cx="853261" cy="738478"/>
              </a:xfrm>
              <a:prstGeom prst="rect">
                <a:avLst/>
              </a:prstGeom>
              <a:noFill/>
              <a:ln>
                <a:noFill/>
              </a:ln>
            </p:spPr>
          </p:pic>
          <p:sp>
            <p:nvSpPr>
              <p:cNvPr id="148" name="Google Shape;148;p19"/>
              <p:cNvSpPr txBox="1"/>
              <p:nvPr/>
            </p:nvSpPr>
            <p:spPr>
              <a:xfrm>
                <a:off x="5257363" y="464772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Resources</a:t>
                </a:r>
                <a:endParaRPr sz="1000"/>
              </a:p>
            </p:txBody>
          </p:sp>
        </p:grpSp>
        <p:grpSp>
          <p:nvGrpSpPr>
            <p:cNvPr id="149" name="Google Shape;149;p19"/>
            <p:cNvGrpSpPr/>
            <p:nvPr/>
          </p:nvGrpSpPr>
          <p:grpSpPr>
            <a:xfrm>
              <a:off x="7167588" y="1609987"/>
              <a:ext cx="1107600" cy="1160800"/>
              <a:chOff x="7179663" y="2498175"/>
              <a:chExt cx="1107600" cy="1160800"/>
            </a:xfrm>
          </p:grpSpPr>
          <p:pic>
            <p:nvPicPr>
              <p:cNvPr id="150" name="Google Shape;150;p19"/>
              <p:cNvPicPr preferRelativeResize="0"/>
              <p:nvPr/>
            </p:nvPicPr>
            <p:blipFill>
              <a:blip r:embed="rId7">
                <a:alphaModFix/>
              </a:blip>
              <a:stretch>
                <a:fillRect/>
              </a:stretch>
            </p:blipFill>
            <p:spPr>
              <a:xfrm>
                <a:off x="7312300" y="2498175"/>
                <a:ext cx="853275" cy="902542"/>
              </a:xfrm>
              <a:prstGeom prst="rect">
                <a:avLst/>
              </a:prstGeom>
              <a:noFill/>
              <a:ln>
                <a:noFill/>
              </a:ln>
            </p:spPr>
          </p:pic>
          <p:sp>
            <p:nvSpPr>
              <p:cNvPr id="151" name="Google Shape;151;p19"/>
              <p:cNvSpPr txBox="1"/>
              <p:nvPr/>
            </p:nvSpPr>
            <p:spPr>
              <a:xfrm>
                <a:off x="7179663" y="3393475"/>
                <a:ext cx="1107600" cy="2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Database</a:t>
                </a:r>
                <a:endParaRPr sz="1000"/>
              </a:p>
            </p:txBody>
          </p:sp>
        </p:grpSp>
        <p:grpSp>
          <p:nvGrpSpPr>
            <p:cNvPr id="152" name="Google Shape;152;p19"/>
            <p:cNvGrpSpPr/>
            <p:nvPr/>
          </p:nvGrpSpPr>
          <p:grpSpPr>
            <a:xfrm>
              <a:off x="2822175" y="1714500"/>
              <a:ext cx="2632500" cy="60600"/>
              <a:chOff x="2822175" y="1714500"/>
              <a:chExt cx="2632500" cy="60600"/>
            </a:xfrm>
          </p:grpSpPr>
          <p:cxnSp>
            <p:nvCxnSpPr>
              <p:cNvPr id="153" name="Google Shape;153;p19"/>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154" name="Google Shape;154;p19"/>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9"/>
            <p:cNvGrpSpPr/>
            <p:nvPr/>
          </p:nvGrpSpPr>
          <p:grpSpPr>
            <a:xfrm>
              <a:off x="2822175" y="2124325"/>
              <a:ext cx="2632500" cy="60600"/>
              <a:chOff x="2822175" y="1714500"/>
              <a:chExt cx="2632500" cy="60600"/>
            </a:xfrm>
          </p:grpSpPr>
          <p:cxnSp>
            <p:nvCxnSpPr>
              <p:cNvPr id="157" name="Google Shape;157;p19"/>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9"/>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9"/>
            <p:cNvGrpSpPr/>
            <p:nvPr/>
          </p:nvGrpSpPr>
          <p:grpSpPr>
            <a:xfrm>
              <a:off x="6328301" y="1806875"/>
              <a:ext cx="924008" cy="60600"/>
              <a:chOff x="2822175" y="1714500"/>
              <a:chExt cx="2632500" cy="60600"/>
            </a:xfrm>
          </p:grpSpPr>
          <p:cxnSp>
            <p:nvCxnSpPr>
              <p:cNvPr id="161" name="Google Shape;161;p19"/>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162" name="Google Shape;162;p19"/>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9"/>
            <p:cNvGrpSpPr/>
            <p:nvPr/>
          </p:nvGrpSpPr>
          <p:grpSpPr>
            <a:xfrm>
              <a:off x="6328301" y="2063713"/>
              <a:ext cx="924008" cy="60600"/>
              <a:chOff x="2822175" y="1714500"/>
              <a:chExt cx="2632500" cy="60600"/>
            </a:xfrm>
          </p:grpSpPr>
          <p:cxnSp>
            <p:nvCxnSpPr>
              <p:cNvPr id="165" name="Google Shape;165;p19"/>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19"/>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19"/>
            <p:cNvSpPr/>
            <p:nvPr/>
          </p:nvSpPr>
          <p:spPr>
            <a:xfrm>
              <a:off x="4084725" y="1664100"/>
              <a:ext cx="107400" cy="161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flipH="1">
              <a:off x="4084725" y="2073925"/>
              <a:ext cx="107400" cy="161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6736605" y="1790975"/>
              <a:ext cx="107400" cy="92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flipH="1">
              <a:off x="6736605" y="2047825"/>
              <a:ext cx="107400" cy="924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9"/>
            <p:cNvGrpSpPr/>
            <p:nvPr/>
          </p:nvGrpSpPr>
          <p:grpSpPr>
            <a:xfrm rot="5400000">
              <a:off x="5671165" y="3130267"/>
              <a:ext cx="713671" cy="42523"/>
              <a:chOff x="2822175" y="1714500"/>
              <a:chExt cx="2632500" cy="60600"/>
            </a:xfrm>
          </p:grpSpPr>
          <p:cxnSp>
            <p:nvCxnSpPr>
              <p:cNvPr id="173" name="Google Shape;173;p19"/>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174" name="Google Shape;174;p19"/>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9"/>
            <p:cNvGrpSpPr/>
            <p:nvPr/>
          </p:nvGrpSpPr>
          <p:grpSpPr>
            <a:xfrm rot="5400000">
              <a:off x="5490938" y="3130267"/>
              <a:ext cx="713671" cy="42523"/>
              <a:chOff x="2822175" y="1714500"/>
              <a:chExt cx="2632500" cy="60600"/>
            </a:xfrm>
          </p:grpSpPr>
          <p:cxnSp>
            <p:nvCxnSpPr>
              <p:cNvPr id="177" name="Google Shape;177;p19"/>
              <p:cNvCxnSpPr/>
              <p:nvPr/>
            </p:nvCxnSpPr>
            <p:spPr>
              <a:xfrm>
                <a:off x="2875275" y="1744800"/>
                <a:ext cx="2526300" cy="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19"/>
              <p:cNvSpPr/>
              <p:nvPr/>
            </p:nvSpPr>
            <p:spPr>
              <a:xfrm>
                <a:off x="28221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5401575" y="1714500"/>
                <a:ext cx="53100" cy="60600"/>
              </a:xfrm>
              <a:prstGeom prst="ellipse">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9"/>
            <p:cNvSpPr/>
            <p:nvPr/>
          </p:nvSpPr>
          <p:spPr>
            <a:xfrm rot="5400000">
              <a:off x="5986439" y="3119246"/>
              <a:ext cx="83100" cy="648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rot="5400000">
              <a:off x="5806203" y="3119102"/>
              <a:ext cx="83100" cy="64800"/>
            </a:xfrm>
            <a:prstGeom prst="chevron">
              <a:avLst>
                <a:gd fmla="val 81632" name="adj"/>
              </a:avLst>
            </a:prstGeom>
            <a:solidFill>
              <a:srgbClr val="2741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9"/>
          <p:cNvSpPr/>
          <p:nvPr/>
        </p:nvSpPr>
        <p:spPr>
          <a:xfrm>
            <a:off x="5439375" y="1388300"/>
            <a:ext cx="3133200" cy="31938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500700" y="1388300"/>
            <a:ext cx="2708400" cy="1585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txBox="1"/>
          <p:nvPr/>
        </p:nvSpPr>
        <p:spPr>
          <a:xfrm>
            <a:off x="940700" y="1191000"/>
            <a:ext cx="1615800" cy="333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Java Application</a:t>
            </a:r>
            <a:endParaRPr/>
          </a:p>
        </p:txBody>
      </p:sp>
      <p:sp>
        <p:nvSpPr>
          <p:cNvPr id="185" name="Google Shape;185;p19"/>
          <p:cNvSpPr txBox="1"/>
          <p:nvPr/>
        </p:nvSpPr>
        <p:spPr>
          <a:xfrm>
            <a:off x="6562125" y="1191000"/>
            <a:ext cx="925500" cy="2811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Server</a:t>
            </a:r>
            <a:endParaRPr/>
          </a:p>
        </p:txBody>
      </p:sp>
      <p:sp>
        <p:nvSpPr>
          <p:cNvPr id="186" name="Google Shape;186;p19"/>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and Software Design</a:t>
            </a:r>
            <a:endParaRPr/>
          </a:p>
        </p:txBody>
      </p:sp>
      <p:pic>
        <p:nvPicPr>
          <p:cNvPr id="188" name="Google Shape;188;p19"/>
          <p:cNvPicPr preferRelativeResize="0"/>
          <p:nvPr/>
        </p:nvPicPr>
        <p:blipFill>
          <a:blip r:embed="rId8">
            <a:alphaModFix/>
          </a:blip>
          <a:stretch>
            <a:fillRect/>
          </a:stretch>
        </p:blipFill>
        <p:spPr>
          <a:xfrm rot="5575473">
            <a:off x="6838958" y="48151"/>
            <a:ext cx="192850" cy="192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20"/>
          <p:cNvGrpSpPr/>
          <p:nvPr/>
        </p:nvGrpSpPr>
        <p:grpSpPr>
          <a:xfrm>
            <a:off x="4279000" y="874375"/>
            <a:ext cx="4065850" cy="3048575"/>
            <a:chOff x="4279000" y="874375"/>
            <a:chExt cx="4065850" cy="3048575"/>
          </a:xfrm>
        </p:grpSpPr>
        <p:grpSp>
          <p:nvGrpSpPr>
            <p:cNvPr id="194" name="Google Shape;194;p20"/>
            <p:cNvGrpSpPr/>
            <p:nvPr/>
          </p:nvGrpSpPr>
          <p:grpSpPr>
            <a:xfrm>
              <a:off x="4279000" y="874375"/>
              <a:ext cx="4065850" cy="3048575"/>
              <a:chOff x="4279000" y="874375"/>
              <a:chExt cx="4065850" cy="3048575"/>
            </a:xfrm>
          </p:grpSpPr>
          <p:pic>
            <p:nvPicPr>
              <p:cNvPr id="195" name="Google Shape;195;p20"/>
              <p:cNvPicPr preferRelativeResize="0"/>
              <p:nvPr/>
            </p:nvPicPr>
            <p:blipFill rotWithShape="1">
              <a:blip r:embed="rId3">
                <a:alphaModFix/>
              </a:blip>
              <a:srcRect b="0" l="0" r="0" t="7791"/>
              <a:stretch/>
            </p:blipFill>
            <p:spPr>
              <a:xfrm>
                <a:off x="4374575" y="1198200"/>
                <a:ext cx="3970275" cy="2724750"/>
              </a:xfrm>
              <a:prstGeom prst="rect">
                <a:avLst/>
              </a:prstGeom>
              <a:noFill/>
              <a:ln>
                <a:noFill/>
              </a:ln>
            </p:spPr>
          </p:pic>
          <p:sp>
            <p:nvSpPr>
              <p:cNvPr id="196" name="Google Shape;196;p20"/>
              <p:cNvSpPr/>
              <p:nvPr/>
            </p:nvSpPr>
            <p:spPr>
              <a:xfrm>
                <a:off x="4279000" y="874375"/>
                <a:ext cx="426300" cy="409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grpSp>
        <p:pic>
          <p:nvPicPr>
            <p:cNvPr id="197" name="Google Shape;197;p20"/>
            <p:cNvPicPr preferRelativeResize="0"/>
            <p:nvPr/>
          </p:nvPicPr>
          <p:blipFill>
            <a:blip r:embed="rId4">
              <a:alphaModFix/>
            </a:blip>
            <a:stretch>
              <a:fillRect/>
            </a:stretch>
          </p:blipFill>
          <p:spPr>
            <a:xfrm rot="-9601353">
              <a:off x="6385775" y="1941776"/>
              <a:ext cx="649549" cy="649549"/>
            </a:xfrm>
            <a:prstGeom prst="rect">
              <a:avLst/>
            </a:prstGeom>
            <a:noFill/>
            <a:ln>
              <a:noFill/>
            </a:ln>
          </p:spPr>
        </p:pic>
      </p:grpSp>
      <p:grpSp>
        <p:nvGrpSpPr>
          <p:cNvPr id="198" name="Google Shape;198;p20"/>
          <p:cNvGrpSpPr/>
          <p:nvPr/>
        </p:nvGrpSpPr>
        <p:grpSpPr>
          <a:xfrm>
            <a:off x="209475" y="780876"/>
            <a:ext cx="3517850" cy="2238925"/>
            <a:chOff x="209475" y="780876"/>
            <a:chExt cx="3517850" cy="2238925"/>
          </a:xfrm>
        </p:grpSpPr>
        <p:pic>
          <p:nvPicPr>
            <p:cNvPr id="199" name="Google Shape;199;p20"/>
            <p:cNvPicPr preferRelativeResize="0"/>
            <p:nvPr/>
          </p:nvPicPr>
          <p:blipFill>
            <a:blip r:embed="rId5">
              <a:alphaModFix/>
            </a:blip>
            <a:stretch>
              <a:fillRect/>
            </a:stretch>
          </p:blipFill>
          <p:spPr>
            <a:xfrm>
              <a:off x="209475" y="780876"/>
              <a:ext cx="3517850" cy="2238925"/>
            </a:xfrm>
            <a:prstGeom prst="rect">
              <a:avLst/>
            </a:prstGeom>
            <a:noFill/>
            <a:ln>
              <a:noFill/>
            </a:ln>
          </p:spPr>
        </p:pic>
        <p:sp>
          <p:nvSpPr>
            <p:cNvPr id="200" name="Google Shape;200;p20"/>
            <p:cNvSpPr/>
            <p:nvPr/>
          </p:nvSpPr>
          <p:spPr>
            <a:xfrm>
              <a:off x="383200" y="1020650"/>
              <a:ext cx="426300" cy="409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grpSp>
      <p:grpSp>
        <p:nvGrpSpPr>
          <p:cNvPr id="201" name="Google Shape;201;p20"/>
          <p:cNvGrpSpPr/>
          <p:nvPr/>
        </p:nvGrpSpPr>
        <p:grpSpPr>
          <a:xfrm>
            <a:off x="383200" y="2921000"/>
            <a:ext cx="3140825" cy="2020348"/>
            <a:chOff x="383200" y="2921000"/>
            <a:chExt cx="3140825" cy="2020348"/>
          </a:xfrm>
        </p:grpSpPr>
        <p:pic>
          <p:nvPicPr>
            <p:cNvPr id="202" name="Google Shape;202;p20"/>
            <p:cNvPicPr preferRelativeResize="0"/>
            <p:nvPr/>
          </p:nvPicPr>
          <p:blipFill rotWithShape="1">
            <a:blip r:embed="rId6">
              <a:alphaModFix/>
            </a:blip>
            <a:srcRect b="0" l="0" r="0" t="12861"/>
            <a:stretch/>
          </p:blipFill>
          <p:spPr>
            <a:xfrm>
              <a:off x="933025" y="3087749"/>
              <a:ext cx="2591000" cy="1853599"/>
            </a:xfrm>
            <a:prstGeom prst="rect">
              <a:avLst/>
            </a:prstGeom>
            <a:noFill/>
            <a:ln>
              <a:noFill/>
            </a:ln>
          </p:spPr>
        </p:pic>
        <p:sp>
          <p:nvSpPr>
            <p:cNvPr id="203" name="Google Shape;203;p20"/>
            <p:cNvSpPr/>
            <p:nvPr/>
          </p:nvSpPr>
          <p:spPr>
            <a:xfrm>
              <a:off x="383200" y="2921000"/>
              <a:ext cx="426300" cy="409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grpSp>
      <p:pic>
        <p:nvPicPr>
          <p:cNvPr id="204" name="Google Shape;204;p20"/>
          <p:cNvPicPr preferRelativeResize="0"/>
          <p:nvPr/>
        </p:nvPicPr>
        <p:blipFill>
          <a:blip r:embed="rId7">
            <a:alphaModFix/>
          </a:blip>
          <a:stretch>
            <a:fillRect/>
          </a:stretch>
        </p:blipFill>
        <p:spPr>
          <a:xfrm>
            <a:off x="1891075" y="2026850"/>
            <a:ext cx="465900" cy="465900"/>
          </a:xfrm>
          <a:prstGeom prst="rect">
            <a:avLst/>
          </a:prstGeom>
          <a:noFill/>
          <a:ln>
            <a:noFill/>
          </a:ln>
        </p:spPr>
      </p:pic>
      <p:sp>
        <p:nvSpPr>
          <p:cNvPr id="205" name="Google Shape;205;p20"/>
          <p:cNvSpPr txBox="1"/>
          <p:nvPr/>
        </p:nvSpPr>
        <p:spPr>
          <a:xfrm>
            <a:off x="6881575" y="4834375"/>
            <a:ext cx="48174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0"/>
          <p:cNvPicPr preferRelativeResize="0"/>
          <p:nvPr/>
        </p:nvPicPr>
        <p:blipFill>
          <a:blip r:embed="rId7">
            <a:alphaModFix/>
          </a:blip>
          <a:stretch>
            <a:fillRect/>
          </a:stretch>
        </p:blipFill>
        <p:spPr>
          <a:xfrm>
            <a:off x="1541650" y="3500675"/>
            <a:ext cx="465900" cy="465900"/>
          </a:xfrm>
          <a:prstGeom prst="rect">
            <a:avLst/>
          </a:prstGeom>
          <a:noFill/>
          <a:ln>
            <a:noFill/>
          </a:ln>
        </p:spPr>
      </p:pic>
      <p:pic>
        <p:nvPicPr>
          <p:cNvPr id="207" name="Google Shape;207;p20"/>
          <p:cNvPicPr preferRelativeResize="0"/>
          <p:nvPr/>
        </p:nvPicPr>
        <p:blipFill>
          <a:blip r:embed="rId7">
            <a:alphaModFix/>
          </a:blip>
          <a:stretch>
            <a:fillRect/>
          </a:stretch>
        </p:blipFill>
        <p:spPr>
          <a:xfrm>
            <a:off x="2290825" y="4627075"/>
            <a:ext cx="465900" cy="465900"/>
          </a:xfrm>
          <a:prstGeom prst="rect">
            <a:avLst/>
          </a:prstGeom>
          <a:noFill/>
          <a:ln>
            <a:noFill/>
          </a:ln>
        </p:spPr>
      </p:pic>
      <p:pic>
        <p:nvPicPr>
          <p:cNvPr id="208" name="Google Shape;208;p20"/>
          <p:cNvPicPr preferRelativeResize="0"/>
          <p:nvPr/>
        </p:nvPicPr>
        <p:blipFill>
          <a:blip r:embed="rId7">
            <a:alphaModFix/>
          </a:blip>
          <a:stretch>
            <a:fillRect/>
          </a:stretch>
        </p:blipFill>
        <p:spPr>
          <a:xfrm>
            <a:off x="6427425" y="2391025"/>
            <a:ext cx="465900" cy="465900"/>
          </a:xfrm>
          <a:prstGeom prst="rect">
            <a:avLst/>
          </a:prstGeom>
          <a:noFill/>
          <a:ln>
            <a:noFill/>
          </a:ln>
        </p:spPr>
      </p:pic>
      <p:pic>
        <p:nvPicPr>
          <p:cNvPr id="209" name="Google Shape;209;p20"/>
          <p:cNvPicPr preferRelativeResize="0"/>
          <p:nvPr/>
        </p:nvPicPr>
        <p:blipFill>
          <a:blip r:embed="rId7">
            <a:alphaModFix/>
          </a:blip>
          <a:stretch>
            <a:fillRect/>
          </a:stretch>
        </p:blipFill>
        <p:spPr>
          <a:xfrm>
            <a:off x="7172050" y="3644838"/>
            <a:ext cx="465900" cy="465900"/>
          </a:xfrm>
          <a:prstGeom prst="rect">
            <a:avLst/>
          </a:prstGeom>
          <a:noFill/>
          <a:ln>
            <a:noFill/>
          </a:ln>
        </p:spPr>
      </p:pic>
      <p:sp>
        <p:nvSpPr>
          <p:cNvPr id="210" name="Google Shape;21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1" name="Google Shape;211;p20"/>
          <p:cNvPicPr preferRelativeResize="0"/>
          <p:nvPr/>
        </p:nvPicPr>
        <p:blipFill>
          <a:blip r:embed="rId7">
            <a:alphaModFix/>
          </a:blip>
          <a:stretch>
            <a:fillRect/>
          </a:stretch>
        </p:blipFill>
        <p:spPr>
          <a:xfrm>
            <a:off x="7878950" y="3755663"/>
            <a:ext cx="465900" cy="465900"/>
          </a:xfrm>
          <a:prstGeom prst="rect">
            <a:avLst/>
          </a:prstGeom>
          <a:noFill/>
          <a:ln>
            <a:noFill/>
          </a:ln>
        </p:spPr>
      </p:pic>
      <p:sp>
        <p:nvSpPr>
          <p:cNvPr id="212" name="Google Shape;212;p20"/>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Application: Wireframe</a:t>
            </a:r>
            <a:endParaRPr/>
          </a:p>
        </p:txBody>
      </p:sp>
      <p:sp>
        <p:nvSpPr>
          <p:cNvPr id="214" name="Google Shape;214;p20"/>
          <p:cNvSpPr txBox="1"/>
          <p:nvPr/>
        </p:nvSpPr>
        <p:spPr>
          <a:xfrm>
            <a:off x="1003350" y="2779800"/>
            <a:ext cx="1422300" cy="2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Landing Page</a:t>
            </a:r>
            <a:endParaRPr sz="1200">
              <a:latin typeface="Nunito"/>
              <a:ea typeface="Nunito"/>
              <a:cs typeface="Nunito"/>
              <a:sym typeface="Nunito"/>
            </a:endParaRPr>
          </a:p>
        </p:txBody>
      </p:sp>
      <p:sp>
        <p:nvSpPr>
          <p:cNvPr id="215" name="Google Shape;215;p20"/>
          <p:cNvSpPr txBox="1"/>
          <p:nvPr/>
        </p:nvSpPr>
        <p:spPr>
          <a:xfrm>
            <a:off x="4721125" y="874375"/>
            <a:ext cx="1422300" cy="2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Tracking </a:t>
            </a:r>
            <a:r>
              <a:rPr lang="en" sz="1200">
                <a:latin typeface="Nunito"/>
                <a:ea typeface="Nunito"/>
                <a:cs typeface="Nunito"/>
                <a:sym typeface="Nunito"/>
              </a:rPr>
              <a:t>Page</a:t>
            </a:r>
            <a:endParaRPr sz="1200">
              <a:latin typeface="Nunito"/>
              <a:ea typeface="Nunito"/>
              <a:cs typeface="Nunito"/>
              <a:sym typeface="Nunito"/>
            </a:endParaRPr>
          </a:p>
        </p:txBody>
      </p:sp>
      <p:pic>
        <p:nvPicPr>
          <p:cNvPr id="216" name="Google Shape;216;p20"/>
          <p:cNvPicPr preferRelativeResize="0"/>
          <p:nvPr/>
        </p:nvPicPr>
        <p:blipFill>
          <a:blip r:embed="rId8">
            <a:alphaModFix/>
          </a:blip>
          <a:stretch>
            <a:fillRect/>
          </a:stretch>
        </p:blipFill>
        <p:spPr>
          <a:xfrm rot="5575473">
            <a:off x="6838958" y="48151"/>
            <a:ext cx="192850" cy="19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1000"/>
                                          </p:stCondLst>
                                        </p:cTn>
                                        <p:tgtEl>
                                          <p:spTgt spid="2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0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2" name="Google Shape;222;p21"/>
          <p:cNvPicPr preferRelativeResize="0"/>
          <p:nvPr/>
        </p:nvPicPr>
        <p:blipFill>
          <a:blip r:embed="rId4">
            <a:alphaModFix/>
          </a:blip>
          <a:stretch>
            <a:fillRect/>
          </a:stretch>
        </p:blipFill>
        <p:spPr>
          <a:xfrm>
            <a:off x="379525" y="1050725"/>
            <a:ext cx="4863626" cy="3042050"/>
          </a:xfrm>
          <a:prstGeom prst="rect">
            <a:avLst/>
          </a:prstGeom>
          <a:noFill/>
          <a:ln>
            <a:noFill/>
          </a:ln>
        </p:spPr>
      </p:pic>
      <p:sp>
        <p:nvSpPr>
          <p:cNvPr id="223" name="Google Shape;223;p21"/>
          <p:cNvSpPr/>
          <p:nvPr/>
        </p:nvSpPr>
        <p:spPr>
          <a:xfrm>
            <a:off x="0" y="0"/>
            <a:ext cx="6858000" cy="100500"/>
          </a:xfrm>
          <a:prstGeom prst="rect">
            <a:avLst/>
          </a:prstGeom>
          <a:solidFill>
            <a:srgbClr val="71C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Application: UI Design</a:t>
            </a:r>
            <a:endParaRPr/>
          </a:p>
        </p:txBody>
      </p:sp>
      <p:sp>
        <p:nvSpPr>
          <p:cNvPr id="225" name="Google Shape;225;p21"/>
          <p:cNvSpPr txBox="1"/>
          <p:nvPr/>
        </p:nvSpPr>
        <p:spPr>
          <a:xfrm>
            <a:off x="5665850" y="2571750"/>
            <a:ext cx="3121500" cy="11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Username is currently logged locally at each program execution but not on the database.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226" name="Google Shape;226;p21"/>
          <p:cNvPicPr preferRelativeResize="0"/>
          <p:nvPr/>
        </p:nvPicPr>
        <p:blipFill>
          <a:blip r:embed="rId5">
            <a:alphaModFix/>
          </a:blip>
          <a:stretch>
            <a:fillRect/>
          </a:stretch>
        </p:blipFill>
        <p:spPr>
          <a:xfrm rot="5575473">
            <a:off x="6838958" y="48151"/>
            <a:ext cx="192850" cy="192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